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64" r:id="rId4"/>
    <p:sldId id="270" r:id="rId5"/>
    <p:sldId id="273" r:id="rId6"/>
    <p:sldId id="272" r:id="rId7"/>
    <p:sldId id="271" r:id="rId8"/>
    <p:sldId id="274" r:id="rId9"/>
    <p:sldId id="276" r:id="rId10"/>
    <p:sldId id="275" r:id="rId11"/>
    <p:sldId id="265" r:id="rId12"/>
    <p:sldId id="267" r:id="rId13"/>
    <p:sldId id="266" r:id="rId14"/>
    <p:sldId id="268" r:id="rId15"/>
    <p:sldId id="269" r:id="rId16"/>
    <p:sldId id="260" r:id="rId17"/>
    <p:sldId id="259" r:id="rId18"/>
    <p:sldId id="262" r:id="rId19"/>
    <p:sldId id="277" r:id="rId20"/>
    <p:sldId id="2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F91"/>
    <a:srgbClr val="655B5A"/>
    <a:srgbClr val="5D9DC9"/>
    <a:srgbClr val="4682B0"/>
    <a:srgbClr val="0C2042"/>
    <a:srgbClr val="0B294D"/>
    <a:srgbClr val="08597A"/>
    <a:srgbClr val="BDE9FB"/>
    <a:srgbClr val="05374B"/>
    <a:srgbClr val="4280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6121" autoAdjust="0"/>
  </p:normalViewPr>
  <p:slideViewPr>
    <p:cSldViewPr snapToGrid="0">
      <p:cViewPr varScale="1">
        <p:scale>
          <a:sx n="49" d="100"/>
          <a:sy n="49" d="100"/>
        </p:scale>
        <p:origin x="1328"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520B22-9698-436D-ABE3-0ECF1F15247F}"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US"/>
        </a:p>
      </dgm:t>
    </dgm:pt>
    <dgm:pt modelId="{57C71570-1CAE-444E-8FE1-092108322A61}">
      <dgm:prSet phldrT="[Text]" custT="1"/>
      <dgm:spPr>
        <a:solidFill>
          <a:srgbClr val="08597A"/>
        </a:solidFill>
      </dgm:spPr>
      <dgm:t>
        <a:bodyPr/>
        <a:lstStyle/>
        <a:p>
          <a:r>
            <a:rPr lang="en-US" sz="1600" dirty="0">
              <a:latin typeface="Ubuntu" panose="020B0504030602030204" pitchFamily="34" charset="0"/>
            </a:rPr>
            <a:t>Digitized Cultural Heritage</a:t>
          </a:r>
          <a:br>
            <a:rPr lang="en-US" sz="1600" dirty="0">
              <a:latin typeface="Ubuntu" panose="020B0504030602030204" pitchFamily="34" charset="0"/>
            </a:rPr>
          </a:br>
          <a:r>
            <a:rPr lang="en-US" sz="1400" dirty="0">
              <a:latin typeface="Ubuntu" panose="020B0504030602030204" pitchFamily="34" charset="0"/>
            </a:rPr>
            <a:t>(images, manuscripts, audiovisual archives, metadata)</a:t>
          </a:r>
          <a:endParaRPr lang="en-US" sz="1600" dirty="0">
            <a:latin typeface="Ubuntu" panose="020B0504030602030204" pitchFamily="34" charset="0"/>
          </a:endParaRPr>
        </a:p>
      </dgm:t>
    </dgm:pt>
    <dgm:pt modelId="{C888F5C3-2FDB-4F1F-9805-E61A93EAD67D}" type="parTrans" cxnId="{1BE6BD2D-00D3-4741-81F8-99B82C1D7B18}">
      <dgm:prSet/>
      <dgm:spPr/>
      <dgm:t>
        <a:bodyPr/>
        <a:lstStyle/>
        <a:p>
          <a:endParaRPr lang="en-US" sz="1600">
            <a:latin typeface="Ubuntu" panose="020B0504030602030204" pitchFamily="34" charset="0"/>
          </a:endParaRPr>
        </a:p>
      </dgm:t>
    </dgm:pt>
    <dgm:pt modelId="{89B6BC7A-8C92-4C1B-82EF-3D8F1631F5C4}" type="sibTrans" cxnId="{1BE6BD2D-00D3-4741-81F8-99B82C1D7B18}">
      <dgm:prSet custT="1"/>
      <dgm:spPr/>
      <dgm:t>
        <a:bodyPr/>
        <a:lstStyle/>
        <a:p>
          <a:endParaRPr lang="en-US" sz="1600">
            <a:latin typeface="Ubuntu" panose="020B0504030602030204" pitchFamily="34" charset="0"/>
          </a:endParaRPr>
        </a:p>
      </dgm:t>
    </dgm:pt>
    <dgm:pt modelId="{8BE44110-2A3E-49B0-9B28-5149F2A5892C}">
      <dgm:prSet phldrT="[Text]" custT="1"/>
      <dgm:spPr>
        <a:solidFill>
          <a:srgbClr val="08597A"/>
        </a:solidFill>
      </dgm:spPr>
      <dgm:t>
        <a:bodyPr/>
        <a:lstStyle/>
        <a:p>
          <a:r>
            <a:rPr lang="en-US" sz="1600" dirty="0">
              <a:latin typeface="Ubuntu" panose="020B0504030602030204" pitchFamily="34" charset="0"/>
            </a:rPr>
            <a:t>Huge research potential </a:t>
          </a:r>
        </a:p>
      </dgm:t>
    </dgm:pt>
    <dgm:pt modelId="{D6A8756A-C5D9-4FB2-8A6C-94218EB485F9}" type="parTrans" cxnId="{F0483C12-47A6-4E5B-8A28-0B8CD6182839}">
      <dgm:prSet/>
      <dgm:spPr/>
      <dgm:t>
        <a:bodyPr/>
        <a:lstStyle/>
        <a:p>
          <a:endParaRPr lang="en-US" sz="1600">
            <a:latin typeface="Ubuntu" panose="020B0504030602030204" pitchFamily="34" charset="0"/>
          </a:endParaRPr>
        </a:p>
      </dgm:t>
    </dgm:pt>
    <dgm:pt modelId="{6DA927E1-E666-41E4-9077-E23523BFF241}" type="sibTrans" cxnId="{F0483C12-47A6-4E5B-8A28-0B8CD6182839}">
      <dgm:prSet custT="1"/>
      <dgm:spPr/>
      <dgm:t>
        <a:bodyPr/>
        <a:lstStyle/>
        <a:p>
          <a:endParaRPr lang="en-US" sz="1600">
            <a:latin typeface="Ubuntu" panose="020B0504030602030204" pitchFamily="34" charset="0"/>
          </a:endParaRPr>
        </a:p>
      </dgm:t>
    </dgm:pt>
    <dgm:pt modelId="{5486BB6B-D361-48B6-BAD0-0D9826E3E749}">
      <dgm:prSet phldrT="[Text]" phldr="0" custT="1"/>
      <dgm:spPr>
        <a:solidFill>
          <a:srgbClr val="08597A"/>
        </a:solidFill>
      </dgm:spPr>
      <dgm:t>
        <a:bodyPr/>
        <a:lstStyle/>
        <a:p>
          <a:r>
            <a:rPr lang="en-US" sz="1600" dirty="0">
              <a:latin typeface="Ubuntu" panose="020B0504030602030204" pitchFamily="34" charset="0"/>
            </a:rPr>
            <a:t>ML / DL Applications</a:t>
          </a:r>
          <a:br>
            <a:rPr lang="en-US" sz="1600" dirty="0">
              <a:latin typeface="Ubuntu" panose="020B0504030602030204" pitchFamily="34" charset="0"/>
            </a:rPr>
          </a:br>
          <a:r>
            <a:rPr lang="en-US" sz="1400" dirty="0">
              <a:latin typeface="Ubuntu" panose="020B0504030602030204" pitchFamily="34" charset="0"/>
            </a:rPr>
            <a:t>(handwriting recognition, object detection, semantic annotation, restoration support, intelligent search)</a:t>
          </a:r>
          <a:endParaRPr lang="en-US" sz="1600" dirty="0">
            <a:latin typeface="Ubuntu" panose="020B0504030602030204" pitchFamily="34" charset="0"/>
          </a:endParaRPr>
        </a:p>
      </dgm:t>
    </dgm:pt>
    <dgm:pt modelId="{40EC7D4C-4A10-45A6-89D0-162421BE9C02}" type="parTrans" cxnId="{1B858028-30A7-4C25-AEF2-AF12599C034B}">
      <dgm:prSet/>
      <dgm:spPr/>
      <dgm:t>
        <a:bodyPr/>
        <a:lstStyle/>
        <a:p>
          <a:endParaRPr lang="en-US" sz="1600">
            <a:latin typeface="Ubuntu" panose="020B0504030602030204" pitchFamily="34" charset="0"/>
          </a:endParaRPr>
        </a:p>
      </dgm:t>
    </dgm:pt>
    <dgm:pt modelId="{38CC1686-C5A7-4A2C-A350-DC8211620B64}" type="sibTrans" cxnId="{1B858028-30A7-4C25-AEF2-AF12599C034B}">
      <dgm:prSet custT="1"/>
      <dgm:spPr/>
      <dgm:t>
        <a:bodyPr/>
        <a:lstStyle/>
        <a:p>
          <a:endParaRPr lang="en-US" sz="1600">
            <a:latin typeface="Ubuntu" panose="020B0504030602030204" pitchFamily="34" charset="0"/>
          </a:endParaRPr>
        </a:p>
      </dgm:t>
    </dgm:pt>
    <dgm:pt modelId="{5CB7E6EE-2171-4E4F-BCCC-1439AE3F2B70}">
      <dgm:prSet phldrT="[Text]" phldr="0" custT="1"/>
      <dgm:spPr>
        <a:solidFill>
          <a:srgbClr val="08597A"/>
        </a:solidFill>
      </dgm:spPr>
      <dgm:t>
        <a:bodyPr/>
        <a:lstStyle/>
        <a:p>
          <a:r>
            <a:rPr lang="en-US" sz="1600" dirty="0">
              <a:latin typeface="Ubuntu" panose="020B0504030602030204" pitchFamily="34" charset="0"/>
            </a:rPr>
            <a:t>BUT …</a:t>
          </a:r>
        </a:p>
      </dgm:t>
    </dgm:pt>
    <dgm:pt modelId="{DD8869C7-E7E9-4C90-A1FF-5ECBA74A6F06}" type="parTrans" cxnId="{A106449F-5F82-4DB3-A0AC-2CFBAA282E9C}">
      <dgm:prSet/>
      <dgm:spPr/>
      <dgm:t>
        <a:bodyPr/>
        <a:lstStyle/>
        <a:p>
          <a:endParaRPr lang="en-US" sz="1600">
            <a:latin typeface="Ubuntu" panose="020B0504030602030204" pitchFamily="34" charset="0"/>
          </a:endParaRPr>
        </a:p>
      </dgm:t>
    </dgm:pt>
    <dgm:pt modelId="{CAE470DF-AAAB-4448-BDAC-FFC1E34D32FB}" type="sibTrans" cxnId="{A106449F-5F82-4DB3-A0AC-2CFBAA282E9C}">
      <dgm:prSet/>
      <dgm:spPr/>
      <dgm:t>
        <a:bodyPr/>
        <a:lstStyle/>
        <a:p>
          <a:endParaRPr lang="en-US" sz="1600">
            <a:latin typeface="Ubuntu" panose="020B0504030602030204" pitchFamily="34" charset="0"/>
          </a:endParaRPr>
        </a:p>
      </dgm:t>
    </dgm:pt>
    <dgm:pt modelId="{83B3DF62-1ADB-439D-AAB0-59B5A2015C13}" type="pres">
      <dgm:prSet presAssocID="{9C520B22-9698-436D-ABE3-0ECF1F15247F}" presName="linearFlow" presStyleCnt="0">
        <dgm:presLayoutVars>
          <dgm:resizeHandles val="exact"/>
        </dgm:presLayoutVars>
      </dgm:prSet>
      <dgm:spPr/>
    </dgm:pt>
    <dgm:pt modelId="{3D31234C-8E12-46D2-AE00-DD780407A9F3}" type="pres">
      <dgm:prSet presAssocID="{57C71570-1CAE-444E-8FE1-092108322A61}" presName="node" presStyleLbl="node1" presStyleIdx="0" presStyleCnt="4" custScaleX="162748">
        <dgm:presLayoutVars>
          <dgm:bulletEnabled val="1"/>
        </dgm:presLayoutVars>
      </dgm:prSet>
      <dgm:spPr/>
    </dgm:pt>
    <dgm:pt modelId="{9D02E8D7-CC0F-4A0D-A5A2-16B54EF1BD5F}" type="pres">
      <dgm:prSet presAssocID="{89B6BC7A-8C92-4C1B-82EF-3D8F1631F5C4}" presName="sibTrans" presStyleLbl="sibTrans2D1" presStyleIdx="0" presStyleCnt="3"/>
      <dgm:spPr/>
    </dgm:pt>
    <dgm:pt modelId="{2129B05E-B09E-4C84-8A06-4E84A31D5ADB}" type="pres">
      <dgm:prSet presAssocID="{89B6BC7A-8C92-4C1B-82EF-3D8F1631F5C4}" presName="connectorText" presStyleLbl="sibTrans2D1" presStyleIdx="0" presStyleCnt="3"/>
      <dgm:spPr/>
    </dgm:pt>
    <dgm:pt modelId="{16A99A83-58B9-40FD-B2C7-8AA3F126DE5F}" type="pres">
      <dgm:prSet presAssocID="{8BE44110-2A3E-49B0-9B28-5149F2A5892C}" presName="node" presStyleLbl="node1" presStyleIdx="1" presStyleCnt="4" custScaleX="162748">
        <dgm:presLayoutVars>
          <dgm:bulletEnabled val="1"/>
        </dgm:presLayoutVars>
      </dgm:prSet>
      <dgm:spPr/>
    </dgm:pt>
    <dgm:pt modelId="{6CFDC1B4-6613-474E-AE7D-DC9F8D293BCF}" type="pres">
      <dgm:prSet presAssocID="{6DA927E1-E666-41E4-9077-E23523BFF241}" presName="sibTrans" presStyleLbl="sibTrans2D1" presStyleIdx="1" presStyleCnt="3"/>
      <dgm:spPr/>
    </dgm:pt>
    <dgm:pt modelId="{16C1B7CC-3365-44DF-BA35-FDE48FC6F507}" type="pres">
      <dgm:prSet presAssocID="{6DA927E1-E666-41E4-9077-E23523BFF241}" presName="connectorText" presStyleLbl="sibTrans2D1" presStyleIdx="1" presStyleCnt="3"/>
      <dgm:spPr/>
    </dgm:pt>
    <dgm:pt modelId="{398EE83D-3015-43A2-86D8-E9CD91FEDF76}" type="pres">
      <dgm:prSet presAssocID="{5486BB6B-D361-48B6-BAD0-0D9826E3E749}" presName="node" presStyleLbl="node1" presStyleIdx="2" presStyleCnt="4" custScaleX="162748">
        <dgm:presLayoutVars>
          <dgm:bulletEnabled val="1"/>
        </dgm:presLayoutVars>
      </dgm:prSet>
      <dgm:spPr/>
    </dgm:pt>
    <dgm:pt modelId="{3BFDC7AC-3284-46CB-9E7E-9CF758F3225C}" type="pres">
      <dgm:prSet presAssocID="{38CC1686-C5A7-4A2C-A350-DC8211620B64}" presName="sibTrans" presStyleLbl="sibTrans2D1" presStyleIdx="2" presStyleCnt="3"/>
      <dgm:spPr/>
    </dgm:pt>
    <dgm:pt modelId="{DC6290BC-497A-4546-A5EC-0EEE73348221}" type="pres">
      <dgm:prSet presAssocID="{38CC1686-C5A7-4A2C-A350-DC8211620B64}" presName="connectorText" presStyleLbl="sibTrans2D1" presStyleIdx="2" presStyleCnt="3"/>
      <dgm:spPr/>
    </dgm:pt>
    <dgm:pt modelId="{E52FAC23-9C32-42A0-905B-91789C75B5EC}" type="pres">
      <dgm:prSet presAssocID="{5CB7E6EE-2171-4E4F-BCCC-1439AE3F2B70}" presName="node" presStyleLbl="node1" presStyleIdx="3" presStyleCnt="4" custScaleX="162748">
        <dgm:presLayoutVars>
          <dgm:bulletEnabled val="1"/>
        </dgm:presLayoutVars>
      </dgm:prSet>
      <dgm:spPr/>
    </dgm:pt>
  </dgm:ptLst>
  <dgm:cxnLst>
    <dgm:cxn modelId="{F0483C12-47A6-4E5B-8A28-0B8CD6182839}" srcId="{9C520B22-9698-436D-ABE3-0ECF1F15247F}" destId="{8BE44110-2A3E-49B0-9B28-5149F2A5892C}" srcOrd="1" destOrd="0" parTransId="{D6A8756A-C5D9-4FB2-8A6C-94218EB485F9}" sibTransId="{6DA927E1-E666-41E4-9077-E23523BFF241}"/>
    <dgm:cxn modelId="{1B858028-30A7-4C25-AEF2-AF12599C034B}" srcId="{9C520B22-9698-436D-ABE3-0ECF1F15247F}" destId="{5486BB6B-D361-48B6-BAD0-0D9826E3E749}" srcOrd="2" destOrd="0" parTransId="{40EC7D4C-4A10-45A6-89D0-162421BE9C02}" sibTransId="{38CC1686-C5A7-4A2C-A350-DC8211620B64}"/>
    <dgm:cxn modelId="{1BE6BD2D-00D3-4741-81F8-99B82C1D7B18}" srcId="{9C520B22-9698-436D-ABE3-0ECF1F15247F}" destId="{57C71570-1CAE-444E-8FE1-092108322A61}" srcOrd="0" destOrd="0" parTransId="{C888F5C3-2FDB-4F1F-9805-E61A93EAD67D}" sibTransId="{89B6BC7A-8C92-4C1B-82EF-3D8F1631F5C4}"/>
    <dgm:cxn modelId="{5B7BBD36-0A4C-460B-BBCE-4A77FA53D1E5}" type="presOf" srcId="{38CC1686-C5A7-4A2C-A350-DC8211620B64}" destId="{3BFDC7AC-3284-46CB-9E7E-9CF758F3225C}" srcOrd="0" destOrd="0" presId="urn:microsoft.com/office/officeart/2005/8/layout/process2"/>
    <dgm:cxn modelId="{FC118E64-DAB0-43ED-9905-C4E50B958ACB}" type="presOf" srcId="{5486BB6B-D361-48B6-BAD0-0D9826E3E749}" destId="{398EE83D-3015-43A2-86D8-E9CD91FEDF76}" srcOrd="0" destOrd="0" presId="urn:microsoft.com/office/officeart/2005/8/layout/process2"/>
    <dgm:cxn modelId="{35610B4A-F069-4923-970B-C79C6CC15854}" type="presOf" srcId="{89B6BC7A-8C92-4C1B-82EF-3D8F1631F5C4}" destId="{9D02E8D7-CC0F-4A0D-A5A2-16B54EF1BD5F}" srcOrd="0" destOrd="0" presId="urn:microsoft.com/office/officeart/2005/8/layout/process2"/>
    <dgm:cxn modelId="{AFC41172-8BBE-48B7-ACFA-39036887794D}" type="presOf" srcId="{57C71570-1CAE-444E-8FE1-092108322A61}" destId="{3D31234C-8E12-46D2-AE00-DD780407A9F3}" srcOrd="0" destOrd="0" presId="urn:microsoft.com/office/officeart/2005/8/layout/process2"/>
    <dgm:cxn modelId="{34C80273-0374-4E35-95C6-C5A28EBDE5CB}" type="presOf" srcId="{9C520B22-9698-436D-ABE3-0ECF1F15247F}" destId="{83B3DF62-1ADB-439D-AAB0-59B5A2015C13}" srcOrd="0" destOrd="0" presId="urn:microsoft.com/office/officeart/2005/8/layout/process2"/>
    <dgm:cxn modelId="{F4459579-9BC4-47E0-BBC0-975E018C43D2}" type="presOf" srcId="{6DA927E1-E666-41E4-9077-E23523BFF241}" destId="{16C1B7CC-3365-44DF-BA35-FDE48FC6F507}" srcOrd="1" destOrd="0" presId="urn:microsoft.com/office/officeart/2005/8/layout/process2"/>
    <dgm:cxn modelId="{E8D32083-F109-463C-B13B-227416EB2147}" type="presOf" srcId="{38CC1686-C5A7-4A2C-A350-DC8211620B64}" destId="{DC6290BC-497A-4546-A5EC-0EEE73348221}" srcOrd="1" destOrd="0" presId="urn:microsoft.com/office/officeart/2005/8/layout/process2"/>
    <dgm:cxn modelId="{ACF6CE93-185C-41D2-9B2E-93482D70DF46}" type="presOf" srcId="{6DA927E1-E666-41E4-9077-E23523BFF241}" destId="{6CFDC1B4-6613-474E-AE7D-DC9F8D293BCF}" srcOrd="0" destOrd="0" presId="urn:microsoft.com/office/officeart/2005/8/layout/process2"/>
    <dgm:cxn modelId="{5989239C-F026-4C45-A7DB-98D0542952F8}" type="presOf" srcId="{89B6BC7A-8C92-4C1B-82EF-3D8F1631F5C4}" destId="{2129B05E-B09E-4C84-8A06-4E84A31D5ADB}" srcOrd="1" destOrd="0" presId="urn:microsoft.com/office/officeart/2005/8/layout/process2"/>
    <dgm:cxn modelId="{A106449F-5F82-4DB3-A0AC-2CFBAA282E9C}" srcId="{9C520B22-9698-436D-ABE3-0ECF1F15247F}" destId="{5CB7E6EE-2171-4E4F-BCCC-1439AE3F2B70}" srcOrd="3" destOrd="0" parTransId="{DD8869C7-E7E9-4C90-A1FF-5ECBA74A6F06}" sibTransId="{CAE470DF-AAAB-4448-BDAC-FFC1E34D32FB}"/>
    <dgm:cxn modelId="{6AAFEABE-B28C-4255-92A3-4D3E64180BA9}" type="presOf" srcId="{5CB7E6EE-2171-4E4F-BCCC-1439AE3F2B70}" destId="{E52FAC23-9C32-42A0-905B-91789C75B5EC}" srcOrd="0" destOrd="0" presId="urn:microsoft.com/office/officeart/2005/8/layout/process2"/>
    <dgm:cxn modelId="{3B538BE6-0F0F-413F-8314-5E51DE2F288D}" type="presOf" srcId="{8BE44110-2A3E-49B0-9B28-5149F2A5892C}" destId="{16A99A83-58B9-40FD-B2C7-8AA3F126DE5F}" srcOrd="0" destOrd="0" presId="urn:microsoft.com/office/officeart/2005/8/layout/process2"/>
    <dgm:cxn modelId="{6D0E62CC-5FE5-41A2-922E-42864A4AF893}" type="presParOf" srcId="{83B3DF62-1ADB-439D-AAB0-59B5A2015C13}" destId="{3D31234C-8E12-46D2-AE00-DD780407A9F3}" srcOrd="0" destOrd="0" presId="urn:microsoft.com/office/officeart/2005/8/layout/process2"/>
    <dgm:cxn modelId="{75872554-96BB-4B1E-A085-B26901FFAF23}" type="presParOf" srcId="{83B3DF62-1ADB-439D-AAB0-59B5A2015C13}" destId="{9D02E8D7-CC0F-4A0D-A5A2-16B54EF1BD5F}" srcOrd="1" destOrd="0" presId="urn:microsoft.com/office/officeart/2005/8/layout/process2"/>
    <dgm:cxn modelId="{DF050D2E-5774-4B12-9436-0917E51BF563}" type="presParOf" srcId="{9D02E8D7-CC0F-4A0D-A5A2-16B54EF1BD5F}" destId="{2129B05E-B09E-4C84-8A06-4E84A31D5ADB}" srcOrd="0" destOrd="0" presId="urn:microsoft.com/office/officeart/2005/8/layout/process2"/>
    <dgm:cxn modelId="{0C36AD17-CF57-4DBC-AF12-246C25054967}" type="presParOf" srcId="{83B3DF62-1ADB-439D-AAB0-59B5A2015C13}" destId="{16A99A83-58B9-40FD-B2C7-8AA3F126DE5F}" srcOrd="2" destOrd="0" presId="urn:microsoft.com/office/officeart/2005/8/layout/process2"/>
    <dgm:cxn modelId="{67B0C106-CC38-4A0A-A822-98950B035319}" type="presParOf" srcId="{83B3DF62-1ADB-439D-AAB0-59B5A2015C13}" destId="{6CFDC1B4-6613-474E-AE7D-DC9F8D293BCF}" srcOrd="3" destOrd="0" presId="urn:microsoft.com/office/officeart/2005/8/layout/process2"/>
    <dgm:cxn modelId="{1C5C20C3-C731-4CD9-8A38-25F6C025D870}" type="presParOf" srcId="{6CFDC1B4-6613-474E-AE7D-DC9F8D293BCF}" destId="{16C1B7CC-3365-44DF-BA35-FDE48FC6F507}" srcOrd="0" destOrd="0" presId="urn:microsoft.com/office/officeart/2005/8/layout/process2"/>
    <dgm:cxn modelId="{E61B49E5-4FCF-4219-8F13-B6AC006FE5E2}" type="presParOf" srcId="{83B3DF62-1ADB-439D-AAB0-59B5A2015C13}" destId="{398EE83D-3015-43A2-86D8-E9CD91FEDF76}" srcOrd="4" destOrd="0" presId="urn:microsoft.com/office/officeart/2005/8/layout/process2"/>
    <dgm:cxn modelId="{C295D995-7F55-402D-8A08-BD2E00D50F71}" type="presParOf" srcId="{83B3DF62-1ADB-439D-AAB0-59B5A2015C13}" destId="{3BFDC7AC-3284-46CB-9E7E-9CF758F3225C}" srcOrd="5" destOrd="0" presId="urn:microsoft.com/office/officeart/2005/8/layout/process2"/>
    <dgm:cxn modelId="{DCAC1305-1FFC-4F68-BE93-E78D7499B5E9}" type="presParOf" srcId="{3BFDC7AC-3284-46CB-9E7E-9CF758F3225C}" destId="{DC6290BC-497A-4546-A5EC-0EEE73348221}" srcOrd="0" destOrd="0" presId="urn:microsoft.com/office/officeart/2005/8/layout/process2"/>
    <dgm:cxn modelId="{C1D6E79A-2B85-4B1A-A4AF-56C682438C91}" type="presParOf" srcId="{83B3DF62-1ADB-439D-AAB0-59B5A2015C13}" destId="{E52FAC23-9C32-42A0-905B-91789C75B5EC}" srcOrd="6"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72285C9-D6C2-4FD6-9BFB-668AC1891FA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C449A2C-E891-499E-9674-1652463C8671}">
      <dgm:prSet phldrT="[Text]" phldr="0"/>
      <dgm:spPr>
        <a:solidFill>
          <a:srgbClr val="08597A"/>
        </a:solidFill>
      </dgm:spPr>
      <dgm:t>
        <a:bodyPr/>
        <a:lstStyle/>
        <a:p>
          <a:r>
            <a:rPr lang="en-US" dirty="0">
              <a:latin typeface="Ubuntu" panose="020B0504030602030204" pitchFamily="34" charset="0"/>
            </a:rPr>
            <a:t>Public</a:t>
          </a:r>
        </a:p>
      </dgm:t>
    </dgm:pt>
    <dgm:pt modelId="{881A42D6-1D81-4874-A14A-D4525215C092}" type="parTrans" cxnId="{5F9DE7B6-8976-4B69-8851-3FF64167E220}">
      <dgm:prSet/>
      <dgm:spPr/>
      <dgm:t>
        <a:bodyPr/>
        <a:lstStyle/>
        <a:p>
          <a:endParaRPr lang="en-US">
            <a:latin typeface="Ubuntu" panose="020B0504030602030204" pitchFamily="34" charset="0"/>
          </a:endParaRPr>
        </a:p>
      </dgm:t>
    </dgm:pt>
    <dgm:pt modelId="{38384CBA-1849-47DA-B4C8-7D3934C454D1}" type="sibTrans" cxnId="{5F9DE7B6-8976-4B69-8851-3FF64167E220}">
      <dgm:prSet/>
      <dgm:spPr/>
      <dgm:t>
        <a:bodyPr/>
        <a:lstStyle/>
        <a:p>
          <a:endParaRPr lang="en-US">
            <a:latin typeface="Ubuntu" panose="020B0504030602030204" pitchFamily="34" charset="0"/>
          </a:endParaRPr>
        </a:p>
      </dgm:t>
    </dgm:pt>
    <dgm:pt modelId="{CF49F3E3-6842-4D89-AE17-757D5A60C11C}">
      <dgm:prSet phldrT="[Text]"/>
      <dgm:spPr>
        <a:solidFill>
          <a:srgbClr val="BDE9FB">
            <a:alpha val="89804"/>
          </a:srgbClr>
        </a:solidFill>
      </dgm:spPr>
      <dgm:t>
        <a:bodyPr/>
        <a:lstStyle/>
        <a:p>
          <a:pPr>
            <a:buFont typeface="Arial" panose="020B0604020202020204" pitchFamily="34" charset="0"/>
            <a:buNone/>
          </a:pPr>
          <a:r>
            <a:rPr lang="en-US" dirty="0"/>
            <a:t>✔ open collections</a:t>
          </a:r>
          <a:endParaRPr lang="en-US" dirty="0">
            <a:latin typeface="Ubuntu" panose="020B0504030602030204" pitchFamily="34" charset="0"/>
          </a:endParaRPr>
        </a:p>
      </dgm:t>
    </dgm:pt>
    <dgm:pt modelId="{02CDF479-FB26-419E-89AE-F5DAD46E52D4}" type="parTrans" cxnId="{50ACD36A-1769-4DC2-AFDE-2D81C76C4AA0}">
      <dgm:prSet/>
      <dgm:spPr/>
      <dgm:t>
        <a:bodyPr/>
        <a:lstStyle/>
        <a:p>
          <a:endParaRPr lang="en-US">
            <a:latin typeface="Ubuntu" panose="020B0504030602030204" pitchFamily="34" charset="0"/>
          </a:endParaRPr>
        </a:p>
      </dgm:t>
    </dgm:pt>
    <dgm:pt modelId="{1B8ACFE1-28C5-4C20-9852-713098C320DD}" type="sibTrans" cxnId="{50ACD36A-1769-4DC2-AFDE-2D81C76C4AA0}">
      <dgm:prSet/>
      <dgm:spPr/>
      <dgm:t>
        <a:bodyPr/>
        <a:lstStyle/>
        <a:p>
          <a:endParaRPr lang="en-US">
            <a:latin typeface="Ubuntu" panose="020B0504030602030204" pitchFamily="34" charset="0"/>
          </a:endParaRPr>
        </a:p>
      </dgm:t>
    </dgm:pt>
    <dgm:pt modelId="{977E7921-EADC-48EE-8640-1646D9AD155A}">
      <dgm:prSet phldrT="[Text]" phldr="0"/>
      <dgm:spPr>
        <a:solidFill>
          <a:srgbClr val="08597A"/>
        </a:solidFill>
      </dgm:spPr>
      <dgm:t>
        <a:bodyPr/>
        <a:lstStyle/>
        <a:p>
          <a:r>
            <a:rPr lang="en-US" dirty="0">
              <a:latin typeface="Ubuntu" panose="020B0504030602030204" pitchFamily="34" charset="0"/>
            </a:rPr>
            <a:t>Restricted</a:t>
          </a:r>
        </a:p>
      </dgm:t>
    </dgm:pt>
    <dgm:pt modelId="{D0110BEE-7732-445D-B2B7-DCB250413788}" type="parTrans" cxnId="{52E3E8CC-02B4-449F-BD7A-13BB1F942B11}">
      <dgm:prSet/>
      <dgm:spPr/>
      <dgm:t>
        <a:bodyPr/>
        <a:lstStyle/>
        <a:p>
          <a:endParaRPr lang="en-US">
            <a:latin typeface="Ubuntu" panose="020B0504030602030204" pitchFamily="34" charset="0"/>
          </a:endParaRPr>
        </a:p>
      </dgm:t>
    </dgm:pt>
    <dgm:pt modelId="{78FC9936-544E-49B7-92B3-A1BA2D884C1E}" type="sibTrans" cxnId="{52E3E8CC-02B4-449F-BD7A-13BB1F942B11}">
      <dgm:prSet/>
      <dgm:spPr/>
      <dgm:t>
        <a:bodyPr/>
        <a:lstStyle/>
        <a:p>
          <a:endParaRPr lang="en-US">
            <a:latin typeface="Ubuntu" panose="020B0504030602030204" pitchFamily="34" charset="0"/>
          </a:endParaRPr>
        </a:p>
      </dgm:t>
    </dgm:pt>
    <dgm:pt modelId="{554942CA-C08F-4020-B942-19F8FAB256B5}">
      <dgm:prSet phldrT="[Text]"/>
      <dgm:spPr>
        <a:solidFill>
          <a:srgbClr val="BDE9FB">
            <a:alpha val="89804"/>
          </a:srgbClr>
        </a:solidFill>
      </dgm:spPr>
      <dgm:t>
        <a:bodyPr/>
        <a:lstStyle/>
        <a:p>
          <a:pPr>
            <a:buNone/>
          </a:pPr>
          <a:r>
            <a:rPr lang="en-US" dirty="0">
              <a:latin typeface="Ubuntu" panose="020B0504030602030204" pitchFamily="34" charset="0"/>
            </a:rPr>
            <a:t>🔒 controlled access</a:t>
          </a:r>
        </a:p>
      </dgm:t>
    </dgm:pt>
    <dgm:pt modelId="{D21313B2-149A-4CC1-9920-21F71BE4A30A}" type="parTrans" cxnId="{875E4759-6CA8-4B4F-952C-EBAB034C05B5}">
      <dgm:prSet/>
      <dgm:spPr/>
      <dgm:t>
        <a:bodyPr/>
        <a:lstStyle/>
        <a:p>
          <a:endParaRPr lang="en-US">
            <a:latin typeface="Ubuntu" panose="020B0504030602030204" pitchFamily="34" charset="0"/>
          </a:endParaRPr>
        </a:p>
      </dgm:t>
    </dgm:pt>
    <dgm:pt modelId="{0D21E835-21B0-4E05-9C46-0330FEBDDC20}" type="sibTrans" cxnId="{875E4759-6CA8-4B4F-952C-EBAB034C05B5}">
      <dgm:prSet/>
      <dgm:spPr/>
      <dgm:t>
        <a:bodyPr/>
        <a:lstStyle/>
        <a:p>
          <a:endParaRPr lang="en-US">
            <a:latin typeface="Ubuntu" panose="020B0504030602030204" pitchFamily="34" charset="0"/>
          </a:endParaRPr>
        </a:p>
      </dgm:t>
    </dgm:pt>
    <dgm:pt modelId="{A4022030-AA66-4CFB-8ED6-EBBAAC51B8B9}">
      <dgm:prSet phldrT="[Text]"/>
      <dgm:spPr>
        <a:solidFill>
          <a:srgbClr val="08597A"/>
        </a:solidFill>
      </dgm:spPr>
      <dgm:t>
        <a:bodyPr/>
        <a:lstStyle/>
        <a:p>
          <a:r>
            <a:rPr lang="en-US" dirty="0">
              <a:latin typeface="Ubuntu" panose="020B0504030602030204" pitchFamily="34" charset="0"/>
            </a:rPr>
            <a:t>Non-accessible</a:t>
          </a:r>
        </a:p>
      </dgm:t>
    </dgm:pt>
    <dgm:pt modelId="{5F68B735-C609-45AE-B4F4-FE7D50701AE4}" type="parTrans" cxnId="{7DF48694-233D-4081-A4FA-61F5D3BC9A41}">
      <dgm:prSet/>
      <dgm:spPr/>
      <dgm:t>
        <a:bodyPr/>
        <a:lstStyle/>
        <a:p>
          <a:endParaRPr lang="en-US">
            <a:latin typeface="Ubuntu" panose="020B0504030602030204" pitchFamily="34" charset="0"/>
          </a:endParaRPr>
        </a:p>
      </dgm:t>
    </dgm:pt>
    <dgm:pt modelId="{5CF5E593-CE88-4913-8AC5-06431599F716}" type="sibTrans" cxnId="{7DF48694-233D-4081-A4FA-61F5D3BC9A41}">
      <dgm:prSet/>
      <dgm:spPr/>
      <dgm:t>
        <a:bodyPr/>
        <a:lstStyle/>
        <a:p>
          <a:endParaRPr lang="en-US">
            <a:latin typeface="Ubuntu" panose="020B0504030602030204" pitchFamily="34" charset="0"/>
          </a:endParaRPr>
        </a:p>
      </dgm:t>
    </dgm:pt>
    <dgm:pt modelId="{56B99B17-A66E-4363-8C53-5D35DED1FE95}">
      <dgm:prSet phldrT="[Text]"/>
      <dgm:spPr>
        <a:solidFill>
          <a:srgbClr val="BDE9FB">
            <a:alpha val="89804"/>
          </a:srgbClr>
        </a:solidFill>
      </dgm:spPr>
      <dgm:t>
        <a:bodyPr/>
        <a:lstStyle/>
        <a:p>
          <a:pPr>
            <a:buNone/>
          </a:pPr>
          <a:r>
            <a:rPr lang="en-US" dirty="0">
              <a:latin typeface="Ubuntu" panose="020B0504030602030204" pitchFamily="34" charset="0"/>
            </a:rPr>
            <a:t>❌ legal</a:t>
          </a:r>
        </a:p>
      </dgm:t>
    </dgm:pt>
    <dgm:pt modelId="{53D68BFC-EE53-4DE2-8F76-F0032D8D53F3}" type="parTrans" cxnId="{93535D29-F168-48DA-B8F4-460966F96F2B}">
      <dgm:prSet/>
      <dgm:spPr/>
      <dgm:t>
        <a:bodyPr/>
        <a:lstStyle/>
        <a:p>
          <a:endParaRPr lang="en-US">
            <a:latin typeface="Ubuntu" panose="020B0504030602030204" pitchFamily="34" charset="0"/>
          </a:endParaRPr>
        </a:p>
      </dgm:t>
    </dgm:pt>
    <dgm:pt modelId="{9E9DDB29-7007-43FC-855C-6BD57C557EB6}" type="sibTrans" cxnId="{93535D29-F168-48DA-B8F4-460966F96F2B}">
      <dgm:prSet/>
      <dgm:spPr/>
      <dgm:t>
        <a:bodyPr/>
        <a:lstStyle/>
        <a:p>
          <a:endParaRPr lang="en-US">
            <a:latin typeface="Ubuntu" panose="020B0504030602030204" pitchFamily="34" charset="0"/>
          </a:endParaRPr>
        </a:p>
      </dgm:t>
    </dgm:pt>
    <dgm:pt modelId="{D432EE5D-509B-413B-AF2D-99F77E0A80ED}">
      <dgm:prSet/>
      <dgm:spPr>
        <a:solidFill>
          <a:srgbClr val="BDE9FB">
            <a:alpha val="89804"/>
          </a:srgbClr>
        </a:solidFill>
      </dgm:spPr>
      <dgm:t>
        <a:bodyPr/>
        <a:lstStyle/>
        <a:p>
          <a:pPr>
            <a:buNone/>
          </a:pPr>
          <a:r>
            <a:rPr lang="en-US" dirty="0"/>
            <a:t>✔ reusable</a:t>
          </a:r>
        </a:p>
      </dgm:t>
    </dgm:pt>
    <dgm:pt modelId="{3A080FB5-64AD-4453-8501-C491AA6E9135}" type="parTrans" cxnId="{927F53EF-5282-47C6-852E-C27FCED4F36A}">
      <dgm:prSet/>
      <dgm:spPr/>
      <dgm:t>
        <a:bodyPr/>
        <a:lstStyle/>
        <a:p>
          <a:endParaRPr lang="en-US"/>
        </a:p>
      </dgm:t>
    </dgm:pt>
    <dgm:pt modelId="{DBA9661D-C69F-4AC5-91C9-C531A344C861}" type="sibTrans" cxnId="{927F53EF-5282-47C6-852E-C27FCED4F36A}">
      <dgm:prSet/>
      <dgm:spPr/>
      <dgm:t>
        <a:bodyPr/>
        <a:lstStyle/>
        <a:p>
          <a:endParaRPr lang="en-US"/>
        </a:p>
      </dgm:t>
    </dgm:pt>
    <dgm:pt modelId="{537415CB-3AC9-4EDD-BF0B-629DBA2053F4}">
      <dgm:prSet/>
      <dgm:spPr>
        <a:solidFill>
          <a:srgbClr val="BDE9FB">
            <a:alpha val="89804"/>
          </a:srgbClr>
        </a:solidFill>
      </dgm:spPr>
      <dgm:t>
        <a:bodyPr/>
        <a:lstStyle/>
        <a:p>
          <a:pPr>
            <a:buNone/>
          </a:pPr>
          <a:r>
            <a:rPr lang="en-US" dirty="0">
              <a:latin typeface="Ubuntu" panose="020B0504030602030204" pitchFamily="34" charset="0"/>
            </a:rPr>
            <a:t>✔ selected researchers</a:t>
          </a:r>
        </a:p>
      </dgm:t>
    </dgm:pt>
    <dgm:pt modelId="{7B245800-2066-4867-84F1-BC3F8769FD85}" type="parTrans" cxnId="{7DC6121F-29B9-475D-BBE2-F351D01ED9B2}">
      <dgm:prSet/>
      <dgm:spPr/>
      <dgm:t>
        <a:bodyPr/>
        <a:lstStyle/>
        <a:p>
          <a:endParaRPr lang="en-US"/>
        </a:p>
      </dgm:t>
    </dgm:pt>
    <dgm:pt modelId="{88FA5BA2-5368-4AB0-9F75-38C1C4B80C75}" type="sibTrans" cxnId="{7DC6121F-29B9-475D-BBE2-F351D01ED9B2}">
      <dgm:prSet/>
      <dgm:spPr/>
      <dgm:t>
        <a:bodyPr/>
        <a:lstStyle/>
        <a:p>
          <a:endParaRPr lang="en-US"/>
        </a:p>
      </dgm:t>
    </dgm:pt>
    <dgm:pt modelId="{2449DB71-AED0-4912-904A-2AF3BBDACE72}">
      <dgm:prSet/>
      <dgm:spPr>
        <a:solidFill>
          <a:srgbClr val="BDE9FB">
            <a:alpha val="89804"/>
          </a:srgbClr>
        </a:solidFill>
      </dgm:spPr>
      <dgm:t>
        <a:bodyPr/>
        <a:lstStyle/>
        <a:p>
          <a:pPr>
            <a:buNone/>
          </a:pPr>
          <a:r>
            <a:rPr lang="en-US" dirty="0">
              <a:latin typeface="Ubuntu" panose="020B0504030602030204" pitchFamily="34" charset="0"/>
            </a:rPr>
            <a:t>❌ ethical</a:t>
          </a:r>
        </a:p>
      </dgm:t>
    </dgm:pt>
    <dgm:pt modelId="{5E4630D6-1C1F-4A76-A0B6-60711C7D62C2}" type="parTrans" cxnId="{2C03C726-B11D-4384-A581-7AF0C51962F9}">
      <dgm:prSet/>
      <dgm:spPr/>
      <dgm:t>
        <a:bodyPr/>
        <a:lstStyle/>
        <a:p>
          <a:endParaRPr lang="en-US"/>
        </a:p>
      </dgm:t>
    </dgm:pt>
    <dgm:pt modelId="{4B70E762-2ABB-4876-8504-A4B86843F69D}" type="sibTrans" cxnId="{2C03C726-B11D-4384-A581-7AF0C51962F9}">
      <dgm:prSet/>
      <dgm:spPr/>
      <dgm:t>
        <a:bodyPr/>
        <a:lstStyle/>
        <a:p>
          <a:endParaRPr lang="en-US"/>
        </a:p>
      </dgm:t>
    </dgm:pt>
    <dgm:pt modelId="{82562C71-817D-4F60-8432-70E573CAAE53}">
      <dgm:prSet/>
      <dgm:spPr>
        <a:solidFill>
          <a:srgbClr val="BDE9FB">
            <a:alpha val="89804"/>
          </a:srgbClr>
        </a:solidFill>
      </dgm:spPr>
      <dgm:t>
        <a:bodyPr/>
        <a:lstStyle/>
        <a:p>
          <a:pPr>
            <a:buNone/>
          </a:pPr>
          <a:r>
            <a:rPr lang="en-US" dirty="0">
              <a:latin typeface="Ubuntu" panose="020B0504030602030204" pitchFamily="34" charset="0"/>
            </a:rPr>
            <a:t>❌ copyright</a:t>
          </a:r>
        </a:p>
      </dgm:t>
    </dgm:pt>
    <dgm:pt modelId="{08B80796-0B46-425F-8DE6-76FAEBFC1C31}" type="parTrans" cxnId="{FAE89D2A-23B2-4448-8740-7C100B9C8DEF}">
      <dgm:prSet/>
      <dgm:spPr/>
      <dgm:t>
        <a:bodyPr/>
        <a:lstStyle/>
        <a:p>
          <a:endParaRPr lang="en-US"/>
        </a:p>
      </dgm:t>
    </dgm:pt>
    <dgm:pt modelId="{DBCCD2CE-9A74-46FB-9E72-8496E25391B7}" type="sibTrans" cxnId="{FAE89D2A-23B2-4448-8740-7C100B9C8DEF}">
      <dgm:prSet/>
      <dgm:spPr/>
      <dgm:t>
        <a:bodyPr/>
        <a:lstStyle/>
        <a:p>
          <a:endParaRPr lang="en-US"/>
        </a:p>
      </dgm:t>
    </dgm:pt>
    <dgm:pt modelId="{FFBF93B4-8E0B-4EDA-8903-DE3A811BAF16}" type="pres">
      <dgm:prSet presAssocID="{E72285C9-D6C2-4FD6-9BFB-668AC1891FA6}" presName="Name0" presStyleCnt="0">
        <dgm:presLayoutVars>
          <dgm:dir/>
          <dgm:animLvl val="lvl"/>
          <dgm:resizeHandles val="exact"/>
        </dgm:presLayoutVars>
      </dgm:prSet>
      <dgm:spPr/>
    </dgm:pt>
    <dgm:pt modelId="{40CAC589-164A-48E2-ABCD-620CA640345F}" type="pres">
      <dgm:prSet presAssocID="{7C449A2C-E891-499E-9674-1652463C8671}" presName="composite" presStyleCnt="0"/>
      <dgm:spPr/>
    </dgm:pt>
    <dgm:pt modelId="{42455012-5B34-4175-A228-9ACA5BFA5989}" type="pres">
      <dgm:prSet presAssocID="{7C449A2C-E891-499E-9674-1652463C8671}" presName="parTx" presStyleLbl="alignNode1" presStyleIdx="0" presStyleCnt="3">
        <dgm:presLayoutVars>
          <dgm:chMax val="0"/>
          <dgm:chPref val="0"/>
          <dgm:bulletEnabled val="1"/>
        </dgm:presLayoutVars>
      </dgm:prSet>
      <dgm:spPr/>
    </dgm:pt>
    <dgm:pt modelId="{B4C1C1CD-C67D-4A3F-BD28-98B6139FE5D6}" type="pres">
      <dgm:prSet presAssocID="{7C449A2C-E891-499E-9674-1652463C8671}" presName="desTx" presStyleLbl="alignAccFollowNode1" presStyleIdx="0" presStyleCnt="3">
        <dgm:presLayoutVars>
          <dgm:bulletEnabled val="1"/>
        </dgm:presLayoutVars>
      </dgm:prSet>
      <dgm:spPr/>
    </dgm:pt>
    <dgm:pt modelId="{09BFDF8C-0E5F-4F01-9240-47614DDDD779}" type="pres">
      <dgm:prSet presAssocID="{38384CBA-1849-47DA-B4C8-7D3934C454D1}" presName="space" presStyleCnt="0"/>
      <dgm:spPr/>
    </dgm:pt>
    <dgm:pt modelId="{F97FCDFD-B1F6-40C4-8508-8EBD5029740C}" type="pres">
      <dgm:prSet presAssocID="{977E7921-EADC-48EE-8640-1646D9AD155A}" presName="composite" presStyleCnt="0"/>
      <dgm:spPr/>
    </dgm:pt>
    <dgm:pt modelId="{DB3EA628-4793-4E98-BA0B-156B8CE6D9F7}" type="pres">
      <dgm:prSet presAssocID="{977E7921-EADC-48EE-8640-1646D9AD155A}" presName="parTx" presStyleLbl="alignNode1" presStyleIdx="1" presStyleCnt="3">
        <dgm:presLayoutVars>
          <dgm:chMax val="0"/>
          <dgm:chPref val="0"/>
          <dgm:bulletEnabled val="1"/>
        </dgm:presLayoutVars>
      </dgm:prSet>
      <dgm:spPr/>
    </dgm:pt>
    <dgm:pt modelId="{3252EAD9-6500-41AC-A73A-B5EA73310C91}" type="pres">
      <dgm:prSet presAssocID="{977E7921-EADC-48EE-8640-1646D9AD155A}" presName="desTx" presStyleLbl="alignAccFollowNode1" presStyleIdx="1" presStyleCnt="3">
        <dgm:presLayoutVars>
          <dgm:bulletEnabled val="1"/>
        </dgm:presLayoutVars>
      </dgm:prSet>
      <dgm:spPr/>
    </dgm:pt>
    <dgm:pt modelId="{21A37BDB-0F38-41B4-99B1-400716E3A73C}" type="pres">
      <dgm:prSet presAssocID="{78FC9936-544E-49B7-92B3-A1BA2D884C1E}" presName="space" presStyleCnt="0"/>
      <dgm:spPr/>
    </dgm:pt>
    <dgm:pt modelId="{D570CAE6-11CF-484D-B700-02935B43FE18}" type="pres">
      <dgm:prSet presAssocID="{A4022030-AA66-4CFB-8ED6-EBBAAC51B8B9}" presName="composite" presStyleCnt="0"/>
      <dgm:spPr/>
    </dgm:pt>
    <dgm:pt modelId="{08908202-6625-475F-9A51-C7158A9B24D1}" type="pres">
      <dgm:prSet presAssocID="{A4022030-AA66-4CFB-8ED6-EBBAAC51B8B9}" presName="parTx" presStyleLbl="alignNode1" presStyleIdx="2" presStyleCnt="3">
        <dgm:presLayoutVars>
          <dgm:chMax val="0"/>
          <dgm:chPref val="0"/>
          <dgm:bulletEnabled val="1"/>
        </dgm:presLayoutVars>
      </dgm:prSet>
      <dgm:spPr/>
    </dgm:pt>
    <dgm:pt modelId="{F04DB1CA-BA06-4CC8-B17A-4A5466AF5EE2}" type="pres">
      <dgm:prSet presAssocID="{A4022030-AA66-4CFB-8ED6-EBBAAC51B8B9}" presName="desTx" presStyleLbl="alignAccFollowNode1" presStyleIdx="2" presStyleCnt="3">
        <dgm:presLayoutVars>
          <dgm:bulletEnabled val="1"/>
        </dgm:presLayoutVars>
      </dgm:prSet>
      <dgm:spPr/>
    </dgm:pt>
  </dgm:ptLst>
  <dgm:cxnLst>
    <dgm:cxn modelId="{3C69B51B-2BE0-449B-91B8-4E12D9203C58}" type="presOf" srcId="{554942CA-C08F-4020-B942-19F8FAB256B5}" destId="{3252EAD9-6500-41AC-A73A-B5EA73310C91}" srcOrd="0" destOrd="0" presId="urn:microsoft.com/office/officeart/2005/8/layout/hList1"/>
    <dgm:cxn modelId="{7DC6121F-29B9-475D-BBE2-F351D01ED9B2}" srcId="{977E7921-EADC-48EE-8640-1646D9AD155A}" destId="{537415CB-3AC9-4EDD-BF0B-629DBA2053F4}" srcOrd="1" destOrd="0" parTransId="{7B245800-2066-4867-84F1-BC3F8769FD85}" sibTransId="{88FA5BA2-5368-4AB0-9F75-38C1C4B80C75}"/>
    <dgm:cxn modelId="{871E5526-2B41-4D8F-96CB-6453E429B71E}" type="presOf" srcId="{56B99B17-A66E-4363-8C53-5D35DED1FE95}" destId="{F04DB1CA-BA06-4CC8-B17A-4A5466AF5EE2}" srcOrd="0" destOrd="0" presId="urn:microsoft.com/office/officeart/2005/8/layout/hList1"/>
    <dgm:cxn modelId="{2C03C726-B11D-4384-A581-7AF0C51962F9}" srcId="{A4022030-AA66-4CFB-8ED6-EBBAAC51B8B9}" destId="{2449DB71-AED0-4912-904A-2AF3BBDACE72}" srcOrd="1" destOrd="0" parTransId="{5E4630D6-1C1F-4A76-A0B6-60711C7D62C2}" sibTransId="{4B70E762-2ABB-4876-8504-A4B86843F69D}"/>
    <dgm:cxn modelId="{93535D29-F168-48DA-B8F4-460966F96F2B}" srcId="{A4022030-AA66-4CFB-8ED6-EBBAAC51B8B9}" destId="{56B99B17-A66E-4363-8C53-5D35DED1FE95}" srcOrd="0" destOrd="0" parTransId="{53D68BFC-EE53-4DE2-8F76-F0032D8D53F3}" sibTransId="{9E9DDB29-7007-43FC-855C-6BD57C557EB6}"/>
    <dgm:cxn modelId="{FAE89D2A-23B2-4448-8740-7C100B9C8DEF}" srcId="{A4022030-AA66-4CFB-8ED6-EBBAAC51B8B9}" destId="{82562C71-817D-4F60-8432-70E573CAAE53}" srcOrd="2" destOrd="0" parTransId="{08B80796-0B46-425F-8DE6-76FAEBFC1C31}" sibTransId="{DBCCD2CE-9A74-46FB-9E72-8496E25391B7}"/>
    <dgm:cxn modelId="{20FE9962-E283-4A90-9A42-3A0B495FFFDA}" type="presOf" srcId="{7C449A2C-E891-499E-9674-1652463C8671}" destId="{42455012-5B34-4175-A228-9ACA5BFA5989}" srcOrd="0" destOrd="0" presId="urn:microsoft.com/office/officeart/2005/8/layout/hList1"/>
    <dgm:cxn modelId="{482F0A67-34FD-4C8B-8964-BC379D8E953C}" type="presOf" srcId="{977E7921-EADC-48EE-8640-1646D9AD155A}" destId="{DB3EA628-4793-4E98-BA0B-156B8CE6D9F7}" srcOrd="0" destOrd="0" presId="urn:microsoft.com/office/officeart/2005/8/layout/hList1"/>
    <dgm:cxn modelId="{50ACD36A-1769-4DC2-AFDE-2D81C76C4AA0}" srcId="{7C449A2C-E891-499E-9674-1652463C8671}" destId="{CF49F3E3-6842-4D89-AE17-757D5A60C11C}" srcOrd="0" destOrd="0" parTransId="{02CDF479-FB26-419E-89AE-F5DAD46E52D4}" sibTransId="{1B8ACFE1-28C5-4C20-9852-713098C320DD}"/>
    <dgm:cxn modelId="{F2D03878-A14D-4BF6-8DF1-676F5010AC61}" type="presOf" srcId="{A4022030-AA66-4CFB-8ED6-EBBAAC51B8B9}" destId="{08908202-6625-475F-9A51-C7158A9B24D1}" srcOrd="0" destOrd="0" presId="urn:microsoft.com/office/officeart/2005/8/layout/hList1"/>
    <dgm:cxn modelId="{875E4759-6CA8-4B4F-952C-EBAB034C05B5}" srcId="{977E7921-EADC-48EE-8640-1646D9AD155A}" destId="{554942CA-C08F-4020-B942-19F8FAB256B5}" srcOrd="0" destOrd="0" parTransId="{D21313B2-149A-4CC1-9920-21F71BE4A30A}" sibTransId="{0D21E835-21B0-4E05-9C46-0330FEBDDC20}"/>
    <dgm:cxn modelId="{60E81194-E227-4714-AF54-FD8A39CE429D}" type="presOf" srcId="{D432EE5D-509B-413B-AF2D-99F77E0A80ED}" destId="{B4C1C1CD-C67D-4A3F-BD28-98B6139FE5D6}" srcOrd="0" destOrd="1" presId="urn:microsoft.com/office/officeart/2005/8/layout/hList1"/>
    <dgm:cxn modelId="{7DF48694-233D-4081-A4FA-61F5D3BC9A41}" srcId="{E72285C9-D6C2-4FD6-9BFB-668AC1891FA6}" destId="{A4022030-AA66-4CFB-8ED6-EBBAAC51B8B9}" srcOrd="2" destOrd="0" parTransId="{5F68B735-C609-45AE-B4F4-FE7D50701AE4}" sibTransId="{5CF5E593-CE88-4913-8AC5-06431599F716}"/>
    <dgm:cxn modelId="{B059E1A1-38F9-4EF2-A9D5-C29BDA999AF7}" type="presOf" srcId="{CF49F3E3-6842-4D89-AE17-757D5A60C11C}" destId="{B4C1C1CD-C67D-4A3F-BD28-98B6139FE5D6}" srcOrd="0" destOrd="0" presId="urn:microsoft.com/office/officeart/2005/8/layout/hList1"/>
    <dgm:cxn modelId="{B5472BA4-9907-42FE-BD24-EDEFEF2C40D4}" type="presOf" srcId="{2449DB71-AED0-4912-904A-2AF3BBDACE72}" destId="{F04DB1CA-BA06-4CC8-B17A-4A5466AF5EE2}" srcOrd="0" destOrd="1" presId="urn:microsoft.com/office/officeart/2005/8/layout/hList1"/>
    <dgm:cxn modelId="{5F9DE7B6-8976-4B69-8851-3FF64167E220}" srcId="{E72285C9-D6C2-4FD6-9BFB-668AC1891FA6}" destId="{7C449A2C-E891-499E-9674-1652463C8671}" srcOrd="0" destOrd="0" parTransId="{881A42D6-1D81-4874-A14A-D4525215C092}" sibTransId="{38384CBA-1849-47DA-B4C8-7D3934C454D1}"/>
    <dgm:cxn modelId="{800FA8BC-DDD3-4907-B8CF-47989EB5E89A}" type="presOf" srcId="{82562C71-817D-4F60-8432-70E573CAAE53}" destId="{F04DB1CA-BA06-4CC8-B17A-4A5466AF5EE2}" srcOrd="0" destOrd="2" presId="urn:microsoft.com/office/officeart/2005/8/layout/hList1"/>
    <dgm:cxn modelId="{52E3E8CC-02B4-449F-BD7A-13BB1F942B11}" srcId="{E72285C9-D6C2-4FD6-9BFB-668AC1891FA6}" destId="{977E7921-EADC-48EE-8640-1646D9AD155A}" srcOrd="1" destOrd="0" parTransId="{D0110BEE-7732-445D-B2B7-DCB250413788}" sibTransId="{78FC9936-544E-49B7-92B3-A1BA2D884C1E}"/>
    <dgm:cxn modelId="{634296CD-DE7B-4978-9F7D-16D037B10E91}" type="presOf" srcId="{537415CB-3AC9-4EDD-BF0B-629DBA2053F4}" destId="{3252EAD9-6500-41AC-A73A-B5EA73310C91}" srcOrd="0" destOrd="1" presId="urn:microsoft.com/office/officeart/2005/8/layout/hList1"/>
    <dgm:cxn modelId="{C9BA5FCF-6B6C-4F5B-9084-875E75E980CE}" type="presOf" srcId="{E72285C9-D6C2-4FD6-9BFB-668AC1891FA6}" destId="{FFBF93B4-8E0B-4EDA-8903-DE3A811BAF16}" srcOrd="0" destOrd="0" presId="urn:microsoft.com/office/officeart/2005/8/layout/hList1"/>
    <dgm:cxn modelId="{927F53EF-5282-47C6-852E-C27FCED4F36A}" srcId="{7C449A2C-E891-499E-9674-1652463C8671}" destId="{D432EE5D-509B-413B-AF2D-99F77E0A80ED}" srcOrd="1" destOrd="0" parTransId="{3A080FB5-64AD-4453-8501-C491AA6E9135}" sibTransId="{DBA9661D-C69F-4AC5-91C9-C531A344C861}"/>
    <dgm:cxn modelId="{D1A01709-B7DF-4C87-A831-380C72131611}" type="presParOf" srcId="{FFBF93B4-8E0B-4EDA-8903-DE3A811BAF16}" destId="{40CAC589-164A-48E2-ABCD-620CA640345F}" srcOrd="0" destOrd="0" presId="urn:microsoft.com/office/officeart/2005/8/layout/hList1"/>
    <dgm:cxn modelId="{3B4268EE-12FA-4F54-8F03-66C0C39143BF}" type="presParOf" srcId="{40CAC589-164A-48E2-ABCD-620CA640345F}" destId="{42455012-5B34-4175-A228-9ACA5BFA5989}" srcOrd="0" destOrd="0" presId="urn:microsoft.com/office/officeart/2005/8/layout/hList1"/>
    <dgm:cxn modelId="{A1F5D4D3-9ECA-41B8-A88D-E36467A0C881}" type="presParOf" srcId="{40CAC589-164A-48E2-ABCD-620CA640345F}" destId="{B4C1C1CD-C67D-4A3F-BD28-98B6139FE5D6}" srcOrd="1" destOrd="0" presId="urn:microsoft.com/office/officeart/2005/8/layout/hList1"/>
    <dgm:cxn modelId="{19487817-196C-41F2-90A0-C2E0D9CA9A01}" type="presParOf" srcId="{FFBF93B4-8E0B-4EDA-8903-DE3A811BAF16}" destId="{09BFDF8C-0E5F-4F01-9240-47614DDDD779}" srcOrd="1" destOrd="0" presId="urn:microsoft.com/office/officeart/2005/8/layout/hList1"/>
    <dgm:cxn modelId="{26B2A1B6-18C8-4574-8843-F8CF42E32837}" type="presParOf" srcId="{FFBF93B4-8E0B-4EDA-8903-DE3A811BAF16}" destId="{F97FCDFD-B1F6-40C4-8508-8EBD5029740C}" srcOrd="2" destOrd="0" presId="urn:microsoft.com/office/officeart/2005/8/layout/hList1"/>
    <dgm:cxn modelId="{86368476-57B6-4AA9-B1DD-C82FA4CA9CC3}" type="presParOf" srcId="{F97FCDFD-B1F6-40C4-8508-8EBD5029740C}" destId="{DB3EA628-4793-4E98-BA0B-156B8CE6D9F7}" srcOrd="0" destOrd="0" presId="urn:microsoft.com/office/officeart/2005/8/layout/hList1"/>
    <dgm:cxn modelId="{D2C8D082-7083-4015-BE02-82AE5E9B02FD}" type="presParOf" srcId="{F97FCDFD-B1F6-40C4-8508-8EBD5029740C}" destId="{3252EAD9-6500-41AC-A73A-B5EA73310C91}" srcOrd="1" destOrd="0" presId="urn:microsoft.com/office/officeart/2005/8/layout/hList1"/>
    <dgm:cxn modelId="{3A6147E2-3EC1-4820-A3D4-03AFEFF014FD}" type="presParOf" srcId="{FFBF93B4-8E0B-4EDA-8903-DE3A811BAF16}" destId="{21A37BDB-0F38-41B4-99B1-400716E3A73C}" srcOrd="3" destOrd="0" presId="urn:microsoft.com/office/officeart/2005/8/layout/hList1"/>
    <dgm:cxn modelId="{DE175012-A8F5-4264-9B04-150046348562}" type="presParOf" srcId="{FFBF93B4-8E0B-4EDA-8903-DE3A811BAF16}" destId="{D570CAE6-11CF-484D-B700-02935B43FE18}" srcOrd="4" destOrd="0" presId="urn:microsoft.com/office/officeart/2005/8/layout/hList1"/>
    <dgm:cxn modelId="{363225A6-DFDE-4F27-8998-3662977A2873}" type="presParOf" srcId="{D570CAE6-11CF-484D-B700-02935B43FE18}" destId="{08908202-6625-475F-9A51-C7158A9B24D1}" srcOrd="0" destOrd="0" presId="urn:microsoft.com/office/officeart/2005/8/layout/hList1"/>
    <dgm:cxn modelId="{82AFAAFA-3753-4F54-B426-2C40C97AAD29}" type="presParOf" srcId="{D570CAE6-11CF-484D-B700-02935B43FE18}" destId="{F04DB1CA-BA06-4CC8-B17A-4A5466AF5EE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F4ADEF-A3A2-4C73-BCFB-4AE3886BA48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BA9D8EDD-86B3-4515-8FC4-4BDE83063BDC}">
      <dgm:prSet phldrT="[Text]" phldr="0" custT="1"/>
      <dgm:spPr>
        <a:solidFill>
          <a:srgbClr val="08597A"/>
        </a:solidFill>
      </dgm:spPr>
      <dgm:t>
        <a:bodyPr/>
        <a:lstStyle/>
        <a:p>
          <a:r>
            <a:rPr lang="en-US" sz="2000" dirty="0">
              <a:latin typeface="Ubuntu" panose="020B0504030602030204" pitchFamily="34" charset="0"/>
            </a:rPr>
            <a:t> </a:t>
          </a:r>
        </a:p>
      </dgm:t>
    </dgm:pt>
    <dgm:pt modelId="{82A4F315-F578-4D03-AAD6-E224A45771B0}" type="parTrans" cxnId="{3B85804E-1A65-4944-BFE4-A7E048F1D246}">
      <dgm:prSet/>
      <dgm:spPr/>
      <dgm:t>
        <a:bodyPr/>
        <a:lstStyle/>
        <a:p>
          <a:endParaRPr lang="en-US" sz="2000">
            <a:latin typeface="Ubuntu" panose="020B0504030602030204" pitchFamily="34" charset="0"/>
          </a:endParaRPr>
        </a:p>
      </dgm:t>
    </dgm:pt>
    <dgm:pt modelId="{3FADE2D4-34B1-4FA5-9A8C-57EFB7F6E6C7}" type="sibTrans" cxnId="{3B85804E-1A65-4944-BFE4-A7E048F1D246}">
      <dgm:prSet/>
      <dgm:spPr/>
      <dgm:t>
        <a:bodyPr/>
        <a:lstStyle/>
        <a:p>
          <a:endParaRPr lang="en-US" sz="2000">
            <a:latin typeface="Ubuntu" panose="020B0504030602030204" pitchFamily="34" charset="0"/>
          </a:endParaRPr>
        </a:p>
      </dgm:t>
    </dgm:pt>
    <dgm:pt modelId="{43C95C01-FE3D-46F8-B78E-18DB21B98D50}">
      <dgm:prSet phldrT="[Text]" phldr="0" custT="1"/>
      <dgm:spPr>
        <a:ln>
          <a:solidFill>
            <a:srgbClr val="08597A"/>
          </a:solidFill>
        </a:ln>
      </dgm:spPr>
      <dgm:t>
        <a:bodyPr/>
        <a:lstStyle/>
        <a:p>
          <a:pPr>
            <a:buNone/>
          </a:pPr>
          <a:r>
            <a:rPr lang="en-US" sz="2000" dirty="0">
              <a:latin typeface="Ubuntu" panose="020B0504030602030204" pitchFamily="34" charset="0"/>
            </a:rPr>
            <a:t>Restricted Datasets</a:t>
          </a:r>
        </a:p>
      </dgm:t>
    </dgm:pt>
    <dgm:pt modelId="{6D94B9B4-E2DA-40B5-AAF8-5CA9E7F037E5}" type="parTrans" cxnId="{ACC1DDF5-4CC1-4140-B43A-9F2703A37883}">
      <dgm:prSet/>
      <dgm:spPr/>
      <dgm:t>
        <a:bodyPr/>
        <a:lstStyle/>
        <a:p>
          <a:endParaRPr lang="en-US" sz="2000">
            <a:latin typeface="Ubuntu" panose="020B0504030602030204" pitchFamily="34" charset="0"/>
          </a:endParaRPr>
        </a:p>
      </dgm:t>
    </dgm:pt>
    <dgm:pt modelId="{34703CA5-F116-4A9E-8D89-2A8B67298867}" type="sibTrans" cxnId="{ACC1DDF5-4CC1-4140-B43A-9F2703A37883}">
      <dgm:prSet/>
      <dgm:spPr/>
      <dgm:t>
        <a:bodyPr/>
        <a:lstStyle/>
        <a:p>
          <a:endParaRPr lang="en-US" sz="2000">
            <a:latin typeface="Ubuntu" panose="020B0504030602030204" pitchFamily="34" charset="0"/>
          </a:endParaRPr>
        </a:p>
      </dgm:t>
    </dgm:pt>
    <dgm:pt modelId="{26A265C9-2F24-4AAF-BD60-9083AED402FC}">
      <dgm:prSet phldrT="[Text]" phldr="0" custT="1"/>
      <dgm:spPr>
        <a:solidFill>
          <a:srgbClr val="08597A"/>
        </a:solidFill>
      </dgm:spPr>
      <dgm:t>
        <a:bodyPr/>
        <a:lstStyle/>
        <a:p>
          <a:r>
            <a:rPr lang="en-US" sz="2000" dirty="0">
              <a:latin typeface="Ubuntu" panose="020B0504030602030204" pitchFamily="34" charset="0"/>
            </a:rPr>
            <a:t> </a:t>
          </a:r>
        </a:p>
      </dgm:t>
    </dgm:pt>
    <dgm:pt modelId="{FB820C5D-51CA-417C-84BF-F6BD1DA0E029}" type="parTrans" cxnId="{2D32B8F2-5D01-4DB5-A2F3-2712D7BF4AF7}">
      <dgm:prSet/>
      <dgm:spPr/>
      <dgm:t>
        <a:bodyPr/>
        <a:lstStyle/>
        <a:p>
          <a:endParaRPr lang="en-US" sz="2000">
            <a:latin typeface="Ubuntu" panose="020B0504030602030204" pitchFamily="34" charset="0"/>
          </a:endParaRPr>
        </a:p>
      </dgm:t>
    </dgm:pt>
    <dgm:pt modelId="{3154DC6B-7D40-4DB6-9ADE-A870848CAED2}" type="sibTrans" cxnId="{2D32B8F2-5D01-4DB5-A2F3-2712D7BF4AF7}">
      <dgm:prSet/>
      <dgm:spPr/>
      <dgm:t>
        <a:bodyPr/>
        <a:lstStyle/>
        <a:p>
          <a:endParaRPr lang="en-US" sz="2000">
            <a:latin typeface="Ubuntu" panose="020B0504030602030204" pitchFamily="34" charset="0"/>
          </a:endParaRPr>
        </a:p>
      </dgm:t>
    </dgm:pt>
    <dgm:pt modelId="{E6AB4A7C-7B80-4839-849C-72DE30D1BE09}">
      <dgm:prSet phldrT="[Text]" phldr="0" custT="1"/>
      <dgm:spPr>
        <a:ln>
          <a:solidFill>
            <a:srgbClr val="08597A"/>
          </a:solidFill>
        </a:ln>
      </dgm:spPr>
      <dgm:t>
        <a:bodyPr/>
        <a:lstStyle/>
        <a:p>
          <a:pPr>
            <a:buNone/>
          </a:pPr>
          <a:r>
            <a:rPr lang="en-US" sz="2000" dirty="0">
              <a:latin typeface="Ubuntu" panose="020B0504030602030204" pitchFamily="34" charset="0"/>
            </a:rPr>
            <a:t>ML/DL Training</a:t>
          </a:r>
        </a:p>
      </dgm:t>
    </dgm:pt>
    <dgm:pt modelId="{9FCE2DCA-E6E7-4347-9D35-1AE990EF34E8}" type="parTrans" cxnId="{479417FE-358D-4C20-A0D1-4D66A0E0D2A9}">
      <dgm:prSet/>
      <dgm:spPr/>
      <dgm:t>
        <a:bodyPr/>
        <a:lstStyle/>
        <a:p>
          <a:endParaRPr lang="en-US" sz="2000">
            <a:latin typeface="Ubuntu" panose="020B0504030602030204" pitchFamily="34" charset="0"/>
          </a:endParaRPr>
        </a:p>
      </dgm:t>
    </dgm:pt>
    <dgm:pt modelId="{79A4C8DC-DA38-44A0-871C-0ED640213426}" type="sibTrans" cxnId="{479417FE-358D-4C20-A0D1-4D66A0E0D2A9}">
      <dgm:prSet/>
      <dgm:spPr/>
      <dgm:t>
        <a:bodyPr/>
        <a:lstStyle/>
        <a:p>
          <a:endParaRPr lang="en-US" sz="2000">
            <a:latin typeface="Ubuntu" panose="020B0504030602030204" pitchFamily="34" charset="0"/>
          </a:endParaRPr>
        </a:p>
      </dgm:t>
    </dgm:pt>
    <dgm:pt modelId="{8DE79FE0-C73B-421F-B1BA-4256F8EBA5FC}">
      <dgm:prSet phldrT="[Text]" phldr="0" custT="1"/>
      <dgm:spPr>
        <a:solidFill>
          <a:srgbClr val="08597A"/>
        </a:solidFill>
      </dgm:spPr>
      <dgm:t>
        <a:bodyPr/>
        <a:lstStyle/>
        <a:p>
          <a:r>
            <a:rPr lang="en-US" sz="2000" dirty="0">
              <a:latin typeface="Ubuntu" panose="020B0504030602030204" pitchFamily="34" charset="0"/>
            </a:rPr>
            <a:t> </a:t>
          </a:r>
        </a:p>
      </dgm:t>
    </dgm:pt>
    <dgm:pt modelId="{D52119B7-B8A4-46D2-B3E8-76A6511E314F}" type="parTrans" cxnId="{7BD50406-1C99-42DC-8FCC-E812B6874F50}">
      <dgm:prSet/>
      <dgm:spPr/>
      <dgm:t>
        <a:bodyPr/>
        <a:lstStyle/>
        <a:p>
          <a:endParaRPr lang="en-US" sz="2000">
            <a:latin typeface="Ubuntu" panose="020B0504030602030204" pitchFamily="34" charset="0"/>
          </a:endParaRPr>
        </a:p>
      </dgm:t>
    </dgm:pt>
    <dgm:pt modelId="{30BDC006-80F5-4DCF-A8AD-8721F82EEF56}" type="sibTrans" cxnId="{7BD50406-1C99-42DC-8FCC-E812B6874F50}">
      <dgm:prSet/>
      <dgm:spPr/>
      <dgm:t>
        <a:bodyPr/>
        <a:lstStyle/>
        <a:p>
          <a:endParaRPr lang="en-US" sz="2000">
            <a:latin typeface="Ubuntu" panose="020B0504030602030204" pitchFamily="34" charset="0"/>
          </a:endParaRPr>
        </a:p>
      </dgm:t>
    </dgm:pt>
    <dgm:pt modelId="{EA52675C-2FA4-4DCB-A732-3F8D4F12B430}">
      <dgm:prSet phldrT="[Text]" custT="1"/>
      <dgm:spPr>
        <a:ln>
          <a:solidFill>
            <a:srgbClr val="08597A"/>
          </a:solidFill>
        </a:ln>
      </dgm:spPr>
      <dgm:t>
        <a:bodyPr/>
        <a:lstStyle/>
        <a:p>
          <a:pPr>
            <a:buNone/>
          </a:pPr>
          <a:r>
            <a:rPr lang="en-US" sz="2000" dirty="0">
              <a:latin typeface="Ubuntu" panose="020B0504030602030204" pitchFamily="34" charset="0"/>
            </a:rPr>
            <a:t>Trained Models
Derivative Knowledge</a:t>
          </a:r>
        </a:p>
      </dgm:t>
    </dgm:pt>
    <dgm:pt modelId="{94E9E0DD-3E9E-4672-AC55-5E948C236F2E}" type="parTrans" cxnId="{BB8A9AC1-DA6A-4151-8AC0-648A1D24C430}">
      <dgm:prSet/>
      <dgm:spPr/>
      <dgm:t>
        <a:bodyPr/>
        <a:lstStyle/>
        <a:p>
          <a:endParaRPr lang="en-US" sz="2000">
            <a:latin typeface="Ubuntu" panose="020B0504030602030204" pitchFamily="34" charset="0"/>
          </a:endParaRPr>
        </a:p>
      </dgm:t>
    </dgm:pt>
    <dgm:pt modelId="{B455286D-39C5-49CF-AFD7-18476D67D2ED}" type="sibTrans" cxnId="{BB8A9AC1-DA6A-4151-8AC0-648A1D24C430}">
      <dgm:prSet/>
      <dgm:spPr/>
      <dgm:t>
        <a:bodyPr/>
        <a:lstStyle/>
        <a:p>
          <a:endParaRPr lang="en-US" sz="2000">
            <a:latin typeface="Ubuntu" panose="020B0504030602030204" pitchFamily="34" charset="0"/>
          </a:endParaRPr>
        </a:p>
      </dgm:t>
    </dgm:pt>
    <dgm:pt modelId="{9F2DE1BD-7C1D-488D-A192-223C2A660C38}">
      <dgm:prSet phldrT="[Text]" custT="1"/>
      <dgm:spPr>
        <a:solidFill>
          <a:srgbClr val="08597A"/>
        </a:solidFill>
      </dgm:spPr>
      <dgm:t>
        <a:bodyPr/>
        <a:lstStyle/>
        <a:p>
          <a:pPr>
            <a:buNone/>
          </a:pPr>
          <a:r>
            <a:rPr lang="en-US" sz="2000" dirty="0">
              <a:latin typeface="Ubuntu" panose="020B0504030602030204" pitchFamily="34" charset="0"/>
            </a:rPr>
            <a:t> </a:t>
          </a:r>
        </a:p>
      </dgm:t>
    </dgm:pt>
    <dgm:pt modelId="{0FDDDCC0-D862-454F-AE9D-64A9F3349312}" type="parTrans" cxnId="{4670BCEC-D454-4260-8F6C-18558F48E193}">
      <dgm:prSet/>
      <dgm:spPr/>
      <dgm:t>
        <a:bodyPr/>
        <a:lstStyle/>
        <a:p>
          <a:endParaRPr lang="en-US" sz="2000">
            <a:latin typeface="Ubuntu" panose="020B0504030602030204" pitchFamily="34" charset="0"/>
          </a:endParaRPr>
        </a:p>
      </dgm:t>
    </dgm:pt>
    <dgm:pt modelId="{D7527FBF-2E40-41C3-9E78-C5592766E9D0}" type="sibTrans" cxnId="{4670BCEC-D454-4260-8F6C-18558F48E193}">
      <dgm:prSet/>
      <dgm:spPr/>
      <dgm:t>
        <a:bodyPr/>
        <a:lstStyle/>
        <a:p>
          <a:endParaRPr lang="en-US" sz="2000">
            <a:latin typeface="Ubuntu" panose="020B0504030602030204" pitchFamily="34" charset="0"/>
          </a:endParaRPr>
        </a:p>
      </dgm:t>
    </dgm:pt>
    <dgm:pt modelId="{8DE48093-EEEC-4C74-A0E8-B90CE9A224F1}">
      <dgm:prSet phldrT="[Text]" custT="1"/>
      <dgm:spPr>
        <a:ln>
          <a:solidFill>
            <a:srgbClr val="08597A"/>
          </a:solidFill>
        </a:ln>
      </dgm:spPr>
      <dgm:t>
        <a:bodyPr/>
        <a:lstStyle/>
        <a:p>
          <a:pPr>
            <a:buNone/>
          </a:pPr>
          <a:r>
            <a:rPr lang="en-US" sz="2000">
              <a:latin typeface="Ubuntu" panose="020B0504030602030204" pitchFamily="34" charset="0"/>
            </a:rPr>
            <a:t>AI Services</a:t>
          </a:r>
          <a:endParaRPr lang="en-US" sz="2000" dirty="0">
            <a:latin typeface="Ubuntu" panose="020B0504030602030204" pitchFamily="34" charset="0"/>
          </a:endParaRPr>
        </a:p>
      </dgm:t>
    </dgm:pt>
    <dgm:pt modelId="{8017B3D7-EB4C-41E1-BEB7-18D686F990C3}" type="parTrans" cxnId="{34759108-BD3C-446C-BB93-DD6AFFDA3D94}">
      <dgm:prSet/>
      <dgm:spPr/>
      <dgm:t>
        <a:bodyPr/>
        <a:lstStyle/>
        <a:p>
          <a:endParaRPr lang="en-US" sz="2000">
            <a:latin typeface="Ubuntu" panose="020B0504030602030204" pitchFamily="34" charset="0"/>
          </a:endParaRPr>
        </a:p>
      </dgm:t>
    </dgm:pt>
    <dgm:pt modelId="{BB214E54-A597-4D1D-A8AC-904694F4D61F}" type="sibTrans" cxnId="{34759108-BD3C-446C-BB93-DD6AFFDA3D94}">
      <dgm:prSet/>
      <dgm:spPr/>
      <dgm:t>
        <a:bodyPr/>
        <a:lstStyle/>
        <a:p>
          <a:endParaRPr lang="en-US" sz="2000">
            <a:latin typeface="Ubuntu" panose="020B0504030602030204" pitchFamily="34" charset="0"/>
          </a:endParaRPr>
        </a:p>
      </dgm:t>
    </dgm:pt>
    <dgm:pt modelId="{3125B79C-87A6-445E-8B77-5D26674E0075}" type="pres">
      <dgm:prSet presAssocID="{08F4ADEF-A3A2-4C73-BCFB-4AE3886BA482}" presName="linearFlow" presStyleCnt="0">
        <dgm:presLayoutVars>
          <dgm:dir/>
          <dgm:animLvl val="lvl"/>
          <dgm:resizeHandles val="exact"/>
        </dgm:presLayoutVars>
      </dgm:prSet>
      <dgm:spPr/>
    </dgm:pt>
    <dgm:pt modelId="{36F9747E-7652-4BDD-BAB0-0746E1A2795F}" type="pres">
      <dgm:prSet presAssocID="{BA9D8EDD-86B3-4515-8FC4-4BDE83063BDC}" presName="composite" presStyleCnt="0"/>
      <dgm:spPr/>
    </dgm:pt>
    <dgm:pt modelId="{845CA383-C3C1-4E3E-BD77-1D1811B76E2F}" type="pres">
      <dgm:prSet presAssocID="{BA9D8EDD-86B3-4515-8FC4-4BDE83063BDC}" presName="parentText" presStyleLbl="alignNode1" presStyleIdx="0" presStyleCnt="4">
        <dgm:presLayoutVars>
          <dgm:chMax val="1"/>
          <dgm:bulletEnabled val="1"/>
        </dgm:presLayoutVars>
      </dgm:prSet>
      <dgm:spPr/>
    </dgm:pt>
    <dgm:pt modelId="{E4145257-E97B-4643-A4CB-F45F1F7C4B56}" type="pres">
      <dgm:prSet presAssocID="{BA9D8EDD-86B3-4515-8FC4-4BDE83063BDC}" presName="descendantText" presStyleLbl="alignAcc1" presStyleIdx="0" presStyleCnt="4">
        <dgm:presLayoutVars>
          <dgm:bulletEnabled val="1"/>
        </dgm:presLayoutVars>
      </dgm:prSet>
      <dgm:spPr/>
    </dgm:pt>
    <dgm:pt modelId="{0E326027-7A25-4246-9F3C-1033618D91F1}" type="pres">
      <dgm:prSet presAssocID="{3FADE2D4-34B1-4FA5-9A8C-57EFB7F6E6C7}" presName="sp" presStyleCnt="0"/>
      <dgm:spPr/>
    </dgm:pt>
    <dgm:pt modelId="{D820FF92-41B2-403B-A799-1856167B6345}" type="pres">
      <dgm:prSet presAssocID="{26A265C9-2F24-4AAF-BD60-9083AED402FC}" presName="composite" presStyleCnt="0"/>
      <dgm:spPr/>
    </dgm:pt>
    <dgm:pt modelId="{66FFFB06-9538-4DB5-BC2D-7FEDB28C3977}" type="pres">
      <dgm:prSet presAssocID="{26A265C9-2F24-4AAF-BD60-9083AED402FC}" presName="parentText" presStyleLbl="alignNode1" presStyleIdx="1" presStyleCnt="4">
        <dgm:presLayoutVars>
          <dgm:chMax val="1"/>
          <dgm:bulletEnabled val="1"/>
        </dgm:presLayoutVars>
      </dgm:prSet>
      <dgm:spPr/>
    </dgm:pt>
    <dgm:pt modelId="{8D7E24F2-A882-427F-B7A6-EFAA7CE2D23C}" type="pres">
      <dgm:prSet presAssocID="{26A265C9-2F24-4AAF-BD60-9083AED402FC}" presName="descendantText" presStyleLbl="alignAcc1" presStyleIdx="1" presStyleCnt="4">
        <dgm:presLayoutVars>
          <dgm:bulletEnabled val="1"/>
        </dgm:presLayoutVars>
      </dgm:prSet>
      <dgm:spPr/>
    </dgm:pt>
    <dgm:pt modelId="{DED43A33-FA30-4BC8-90DA-CC480918FB7B}" type="pres">
      <dgm:prSet presAssocID="{3154DC6B-7D40-4DB6-9ADE-A870848CAED2}" presName="sp" presStyleCnt="0"/>
      <dgm:spPr/>
    </dgm:pt>
    <dgm:pt modelId="{697329FE-C868-409E-A824-718B939E987F}" type="pres">
      <dgm:prSet presAssocID="{8DE79FE0-C73B-421F-B1BA-4256F8EBA5FC}" presName="composite" presStyleCnt="0"/>
      <dgm:spPr/>
    </dgm:pt>
    <dgm:pt modelId="{0B352FFB-B37E-4550-8D95-ACB3DA75EA86}" type="pres">
      <dgm:prSet presAssocID="{8DE79FE0-C73B-421F-B1BA-4256F8EBA5FC}" presName="parentText" presStyleLbl="alignNode1" presStyleIdx="2" presStyleCnt="4">
        <dgm:presLayoutVars>
          <dgm:chMax val="1"/>
          <dgm:bulletEnabled val="1"/>
        </dgm:presLayoutVars>
      </dgm:prSet>
      <dgm:spPr/>
    </dgm:pt>
    <dgm:pt modelId="{FFEB7AC4-09CD-4505-BBA6-B63986CF6D49}" type="pres">
      <dgm:prSet presAssocID="{8DE79FE0-C73B-421F-B1BA-4256F8EBA5FC}" presName="descendantText" presStyleLbl="alignAcc1" presStyleIdx="2" presStyleCnt="4">
        <dgm:presLayoutVars>
          <dgm:bulletEnabled val="1"/>
        </dgm:presLayoutVars>
      </dgm:prSet>
      <dgm:spPr/>
    </dgm:pt>
    <dgm:pt modelId="{6BF4E4F2-B6E7-4644-9A11-EF38C1C4DB72}" type="pres">
      <dgm:prSet presAssocID="{30BDC006-80F5-4DCF-A8AD-8721F82EEF56}" presName="sp" presStyleCnt="0"/>
      <dgm:spPr/>
    </dgm:pt>
    <dgm:pt modelId="{10FA5918-E309-43F9-BD55-287A65C0CD90}" type="pres">
      <dgm:prSet presAssocID="{9F2DE1BD-7C1D-488D-A192-223C2A660C38}" presName="composite" presStyleCnt="0"/>
      <dgm:spPr/>
    </dgm:pt>
    <dgm:pt modelId="{479D1781-3371-4BBB-8507-F54F956152A2}" type="pres">
      <dgm:prSet presAssocID="{9F2DE1BD-7C1D-488D-A192-223C2A660C38}" presName="parentText" presStyleLbl="alignNode1" presStyleIdx="3" presStyleCnt="4">
        <dgm:presLayoutVars>
          <dgm:chMax val="1"/>
          <dgm:bulletEnabled val="1"/>
        </dgm:presLayoutVars>
      </dgm:prSet>
      <dgm:spPr/>
    </dgm:pt>
    <dgm:pt modelId="{5D10C6C5-D675-492A-8814-584775A993B3}" type="pres">
      <dgm:prSet presAssocID="{9F2DE1BD-7C1D-488D-A192-223C2A660C38}" presName="descendantText" presStyleLbl="alignAcc1" presStyleIdx="3" presStyleCnt="4">
        <dgm:presLayoutVars>
          <dgm:bulletEnabled val="1"/>
        </dgm:presLayoutVars>
      </dgm:prSet>
      <dgm:spPr/>
    </dgm:pt>
  </dgm:ptLst>
  <dgm:cxnLst>
    <dgm:cxn modelId="{F237CA01-79AC-4334-AD7A-98C498DE4624}" type="presOf" srcId="{8DE79FE0-C73B-421F-B1BA-4256F8EBA5FC}" destId="{0B352FFB-B37E-4550-8D95-ACB3DA75EA86}" srcOrd="0" destOrd="0" presId="urn:microsoft.com/office/officeart/2005/8/layout/chevron2"/>
    <dgm:cxn modelId="{7BD50406-1C99-42DC-8FCC-E812B6874F50}" srcId="{08F4ADEF-A3A2-4C73-BCFB-4AE3886BA482}" destId="{8DE79FE0-C73B-421F-B1BA-4256F8EBA5FC}" srcOrd="2" destOrd="0" parTransId="{D52119B7-B8A4-46D2-B3E8-76A6511E314F}" sibTransId="{30BDC006-80F5-4DCF-A8AD-8721F82EEF56}"/>
    <dgm:cxn modelId="{34759108-BD3C-446C-BB93-DD6AFFDA3D94}" srcId="{9F2DE1BD-7C1D-488D-A192-223C2A660C38}" destId="{8DE48093-EEEC-4C74-A0E8-B90CE9A224F1}" srcOrd="0" destOrd="0" parTransId="{8017B3D7-EB4C-41E1-BEB7-18D686F990C3}" sibTransId="{BB214E54-A597-4D1D-A8AC-904694F4D61F}"/>
    <dgm:cxn modelId="{3424C912-7657-4549-92E4-143CA3AD5A8E}" type="presOf" srcId="{26A265C9-2F24-4AAF-BD60-9083AED402FC}" destId="{66FFFB06-9538-4DB5-BC2D-7FEDB28C3977}" srcOrd="0" destOrd="0" presId="urn:microsoft.com/office/officeart/2005/8/layout/chevron2"/>
    <dgm:cxn modelId="{C08BEB21-CF1C-4313-B618-8D5CF562C678}" type="presOf" srcId="{8DE48093-EEEC-4C74-A0E8-B90CE9A224F1}" destId="{5D10C6C5-D675-492A-8814-584775A993B3}" srcOrd="0" destOrd="0" presId="urn:microsoft.com/office/officeart/2005/8/layout/chevron2"/>
    <dgm:cxn modelId="{FD17F438-17C5-4C0E-B65B-9C21E37A7D5D}" type="presOf" srcId="{43C95C01-FE3D-46F8-B78E-18DB21B98D50}" destId="{E4145257-E97B-4643-A4CB-F45F1F7C4B56}" srcOrd="0" destOrd="0" presId="urn:microsoft.com/office/officeart/2005/8/layout/chevron2"/>
    <dgm:cxn modelId="{53026E3D-C281-4D90-9190-C581BA61A8C5}" type="presOf" srcId="{9F2DE1BD-7C1D-488D-A192-223C2A660C38}" destId="{479D1781-3371-4BBB-8507-F54F956152A2}" srcOrd="0" destOrd="0" presId="urn:microsoft.com/office/officeart/2005/8/layout/chevron2"/>
    <dgm:cxn modelId="{116DF943-074D-4D06-97A5-9EA24673A7E1}" type="presOf" srcId="{BA9D8EDD-86B3-4515-8FC4-4BDE83063BDC}" destId="{845CA383-C3C1-4E3E-BD77-1D1811B76E2F}" srcOrd="0" destOrd="0" presId="urn:microsoft.com/office/officeart/2005/8/layout/chevron2"/>
    <dgm:cxn modelId="{3B85804E-1A65-4944-BFE4-A7E048F1D246}" srcId="{08F4ADEF-A3A2-4C73-BCFB-4AE3886BA482}" destId="{BA9D8EDD-86B3-4515-8FC4-4BDE83063BDC}" srcOrd="0" destOrd="0" parTransId="{82A4F315-F578-4D03-AAD6-E224A45771B0}" sibTransId="{3FADE2D4-34B1-4FA5-9A8C-57EFB7F6E6C7}"/>
    <dgm:cxn modelId="{2CF99178-A938-4717-BB83-04637B3E348C}" type="presOf" srcId="{E6AB4A7C-7B80-4839-849C-72DE30D1BE09}" destId="{8D7E24F2-A882-427F-B7A6-EFAA7CE2D23C}" srcOrd="0" destOrd="0" presId="urn:microsoft.com/office/officeart/2005/8/layout/chevron2"/>
    <dgm:cxn modelId="{A9AFF799-EA9D-4810-ABBC-10FC970C9E48}" type="presOf" srcId="{EA52675C-2FA4-4DCB-A732-3F8D4F12B430}" destId="{FFEB7AC4-09CD-4505-BBA6-B63986CF6D49}" srcOrd="0" destOrd="0" presId="urn:microsoft.com/office/officeart/2005/8/layout/chevron2"/>
    <dgm:cxn modelId="{52528FB2-B524-4C53-BCCF-B8860594AD43}" type="presOf" srcId="{08F4ADEF-A3A2-4C73-BCFB-4AE3886BA482}" destId="{3125B79C-87A6-445E-8B77-5D26674E0075}" srcOrd="0" destOrd="0" presId="urn:microsoft.com/office/officeart/2005/8/layout/chevron2"/>
    <dgm:cxn modelId="{BB8A9AC1-DA6A-4151-8AC0-648A1D24C430}" srcId="{8DE79FE0-C73B-421F-B1BA-4256F8EBA5FC}" destId="{EA52675C-2FA4-4DCB-A732-3F8D4F12B430}" srcOrd="0" destOrd="0" parTransId="{94E9E0DD-3E9E-4672-AC55-5E948C236F2E}" sibTransId="{B455286D-39C5-49CF-AFD7-18476D67D2ED}"/>
    <dgm:cxn modelId="{4670BCEC-D454-4260-8F6C-18558F48E193}" srcId="{08F4ADEF-A3A2-4C73-BCFB-4AE3886BA482}" destId="{9F2DE1BD-7C1D-488D-A192-223C2A660C38}" srcOrd="3" destOrd="0" parTransId="{0FDDDCC0-D862-454F-AE9D-64A9F3349312}" sibTransId="{D7527FBF-2E40-41C3-9E78-C5592766E9D0}"/>
    <dgm:cxn modelId="{2D32B8F2-5D01-4DB5-A2F3-2712D7BF4AF7}" srcId="{08F4ADEF-A3A2-4C73-BCFB-4AE3886BA482}" destId="{26A265C9-2F24-4AAF-BD60-9083AED402FC}" srcOrd="1" destOrd="0" parTransId="{FB820C5D-51CA-417C-84BF-F6BD1DA0E029}" sibTransId="{3154DC6B-7D40-4DB6-9ADE-A870848CAED2}"/>
    <dgm:cxn modelId="{ACC1DDF5-4CC1-4140-B43A-9F2703A37883}" srcId="{BA9D8EDD-86B3-4515-8FC4-4BDE83063BDC}" destId="{43C95C01-FE3D-46F8-B78E-18DB21B98D50}" srcOrd="0" destOrd="0" parTransId="{6D94B9B4-E2DA-40B5-AAF8-5CA9E7F037E5}" sibTransId="{34703CA5-F116-4A9E-8D89-2A8B67298867}"/>
    <dgm:cxn modelId="{479417FE-358D-4C20-A0D1-4D66A0E0D2A9}" srcId="{26A265C9-2F24-4AAF-BD60-9083AED402FC}" destId="{E6AB4A7C-7B80-4839-849C-72DE30D1BE09}" srcOrd="0" destOrd="0" parTransId="{9FCE2DCA-E6E7-4347-9D35-1AE990EF34E8}" sibTransId="{79A4C8DC-DA38-44A0-871C-0ED640213426}"/>
    <dgm:cxn modelId="{E96A346A-327A-40E2-BF4D-7BD6315D64CC}" type="presParOf" srcId="{3125B79C-87A6-445E-8B77-5D26674E0075}" destId="{36F9747E-7652-4BDD-BAB0-0746E1A2795F}" srcOrd="0" destOrd="0" presId="urn:microsoft.com/office/officeart/2005/8/layout/chevron2"/>
    <dgm:cxn modelId="{9B41E3BF-A8AC-43B4-8426-8335BAE1BBE9}" type="presParOf" srcId="{36F9747E-7652-4BDD-BAB0-0746E1A2795F}" destId="{845CA383-C3C1-4E3E-BD77-1D1811B76E2F}" srcOrd="0" destOrd="0" presId="urn:microsoft.com/office/officeart/2005/8/layout/chevron2"/>
    <dgm:cxn modelId="{B979D746-1B79-428E-B1E5-C5BB701BDA2C}" type="presParOf" srcId="{36F9747E-7652-4BDD-BAB0-0746E1A2795F}" destId="{E4145257-E97B-4643-A4CB-F45F1F7C4B56}" srcOrd="1" destOrd="0" presId="urn:microsoft.com/office/officeart/2005/8/layout/chevron2"/>
    <dgm:cxn modelId="{2CE6CDCA-88CF-4036-82EA-0F962C94C32E}" type="presParOf" srcId="{3125B79C-87A6-445E-8B77-5D26674E0075}" destId="{0E326027-7A25-4246-9F3C-1033618D91F1}" srcOrd="1" destOrd="0" presId="urn:microsoft.com/office/officeart/2005/8/layout/chevron2"/>
    <dgm:cxn modelId="{30F559B6-8001-474F-B917-4A0FCDC9256D}" type="presParOf" srcId="{3125B79C-87A6-445E-8B77-5D26674E0075}" destId="{D820FF92-41B2-403B-A799-1856167B6345}" srcOrd="2" destOrd="0" presId="urn:microsoft.com/office/officeart/2005/8/layout/chevron2"/>
    <dgm:cxn modelId="{819F9032-C349-41CA-9EF0-9D3372CDF8A0}" type="presParOf" srcId="{D820FF92-41B2-403B-A799-1856167B6345}" destId="{66FFFB06-9538-4DB5-BC2D-7FEDB28C3977}" srcOrd="0" destOrd="0" presId="urn:microsoft.com/office/officeart/2005/8/layout/chevron2"/>
    <dgm:cxn modelId="{87F6B2E4-6B77-4733-9345-1671B7F79B21}" type="presParOf" srcId="{D820FF92-41B2-403B-A799-1856167B6345}" destId="{8D7E24F2-A882-427F-B7A6-EFAA7CE2D23C}" srcOrd="1" destOrd="0" presId="urn:microsoft.com/office/officeart/2005/8/layout/chevron2"/>
    <dgm:cxn modelId="{2358C827-B228-4948-8514-4EC2841F427D}" type="presParOf" srcId="{3125B79C-87A6-445E-8B77-5D26674E0075}" destId="{DED43A33-FA30-4BC8-90DA-CC480918FB7B}" srcOrd="3" destOrd="0" presId="urn:microsoft.com/office/officeart/2005/8/layout/chevron2"/>
    <dgm:cxn modelId="{9F8CFFDC-0B68-44A1-BD5C-01579189835C}" type="presParOf" srcId="{3125B79C-87A6-445E-8B77-5D26674E0075}" destId="{697329FE-C868-409E-A824-718B939E987F}" srcOrd="4" destOrd="0" presId="urn:microsoft.com/office/officeart/2005/8/layout/chevron2"/>
    <dgm:cxn modelId="{B413F981-9DB7-4E9A-94A5-568D79F75B47}" type="presParOf" srcId="{697329FE-C868-409E-A824-718B939E987F}" destId="{0B352FFB-B37E-4550-8D95-ACB3DA75EA86}" srcOrd="0" destOrd="0" presId="urn:microsoft.com/office/officeart/2005/8/layout/chevron2"/>
    <dgm:cxn modelId="{D1A59AFF-C91D-4703-9DAD-A401A4C1DE9E}" type="presParOf" srcId="{697329FE-C868-409E-A824-718B939E987F}" destId="{FFEB7AC4-09CD-4505-BBA6-B63986CF6D49}" srcOrd="1" destOrd="0" presId="urn:microsoft.com/office/officeart/2005/8/layout/chevron2"/>
    <dgm:cxn modelId="{B5470EAD-CD3B-4442-9F4A-E7A8EED3E6B9}" type="presParOf" srcId="{3125B79C-87A6-445E-8B77-5D26674E0075}" destId="{6BF4E4F2-B6E7-4644-9A11-EF38C1C4DB72}" srcOrd="5" destOrd="0" presId="urn:microsoft.com/office/officeart/2005/8/layout/chevron2"/>
    <dgm:cxn modelId="{13DE2EFC-B1BF-48D0-9025-453B23CA455D}" type="presParOf" srcId="{3125B79C-87A6-445E-8B77-5D26674E0075}" destId="{10FA5918-E309-43F9-BD55-287A65C0CD90}" srcOrd="6" destOrd="0" presId="urn:microsoft.com/office/officeart/2005/8/layout/chevron2"/>
    <dgm:cxn modelId="{244DF326-7365-4663-87DE-8C8C1A9D569F}" type="presParOf" srcId="{10FA5918-E309-43F9-BD55-287A65C0CD90}" destId="{479D1781-3371-4BBB-8507-F54F956152A2}" srcOrd="0" destOrd="0" presId="urn:microsoft.com/office/officeart/2005/8/layout/chevron2"/>
    <dgm:cxn modelId="{DECEFF34-F05D-4733-B61C-B7AB689F7838}" type="presParOf" srcId="{10FA5918-E309-43F9-BD55-287A65C0CD90}" destId="{5D10C6C5-D675-492A-8814-584775A993B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6F5292-5F7A-431E-89E7-F29E809ED956}"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45F7D840-672B-444E-A21A-83A7D7C06ED2}">
      <dgm:prSet phldrT="[Text]" custT="1"/>
      <dgm:spPr>
        <a:xfrm>
          <a:off x="1048595" y="0"/>
          <a:ext cx="2295738" cy="240305"/>
        </a:xfrm>
        <a:solidFill>
          <a:sysClr val="window" lastClr="FFFFFF">
            <a:hueOff val="0"/>
            <a:satOff val="0"/>
            <a:lumOff val="0"/>
            <a:alphaOff val="0"/>
          </a:sysClr>
        </a:solidFill>
        <a:ln w="19050" cap="flat" cmpd="sng" algn="ctr">
          <a:solidFill>
            <a:scrgbClr r="0" g="0" b="0"/>
          </a:solidFill>
          <a:prstDash val="solid"/>
        </a:ln>
        <a:effectLst/>
      </dgm:spPr>
      <dgm:t>
        <a:bodyPr/>
        <a:lstStyle/>
        <a:p>
          <a:pPr>
            <a:buNone/>
          </a:pPr>
          <a:r>
            <a:rPr lang="en-US" sz="2000" b="1" dirty="0">
              <a:solidFill>
                <a:srgbClr val="08597A"/>
              </a:solidFill>
              <a:latin typeface="Ubuntu" panose="020B0504030602030204" pitchFamily="34" charset="0"/>
              <a:ea typeface="+mn-ea"/>
              <a:cs typeface="Arial" panose="020B0604020202020204" pitchFamily="34" charset="0"/>
            </a:rPr>
            <a:t>AI Knowledge Adaptation</a:t>
          </a:r>
        </a:p>
      </dgm:t>
    </dgm:pt>
    <dgm:pt modelId="{D5B7E311-C4AF-4397-91DE-FE34A4B9E77E}" type="parTrans" cxnId="{740D933B-FD9F-4AD4-A441-ED1A08851421}">
      <dgm:prSet/>
      <dgm:spPr/>
      <dgm:t>
        <a:bodyPr/>
        <a:lstStyle/>
        <a:p>
          <a:endParaRPr lang="en-US" sz="1400">
            <a:latin typeface="Ubuntu" panose="020B0504030602030204" pitchFamily="34" charset="0"/>
            <a:cs typeface="Arial" panose="020B0604020202020204" pitchFamily="34" charset="0"/>
          </a:endParaRPr>
        </a:p>
      </dgm:t>
    </dgm:pt>
    <dgm:pt modelId="{378604DB-92CF-4FC0-8F71-14507911BD9C}" type="sibTrans" cxnId="{740D933B-FD9F-4AD4-A441-ED1A08851421}">
      <dgm:prSet/>
      <dgm:spPr/>
      <dgm:t>
        <a:bodyPr/>
        <a:lstStyle/>
        <a:p>
          <a:endParaRPr lang="en-US" sz="1400">
            <a:latin typeface="Ubuntu" panose="020B0504030602030204" pitchFamily="34" charset="0"/>
            <a:cs typeface="Arial" panose="020B0604020202020204" pitchFamily="34" charset="0"/>
          </a:endParaRPr>
        </a:p>
      </dgm:t>
    </dgm:pt>
    <dgm:pt modelId="{992FDC43-8EAE-404A-BE39-7FD9A456FECD}">
      <dgm:prSet phldrT="[Text]" custT="1"/>
      <dgm:spPr>
        <a:xfrm>
          <a:off x="612" y="408298"/>
          <a:ext cx="1396616" cy="272712"/>
        </a:xfrm>
        <a:solidFill>
          <a:sysClr val="window" lastClr="FFFFFF">
            <a:hueOff val="0"/>
            <a:satOff val="0"/>
            <a:lumOff val="0"/>
            <a:alphaOff val="0"/>
          </a:sysClr>
        </a:solidFill>
        <a:ln w="19050" cap="flat" cmpd="sng" algn="ctr">
          <a:solidFill>
            <a:scrgbClr r="0" g="0" b="0"/>
          </a:solidFill>
          <a:prstDash val="solid"/>
        </a:ln>
        <a:effectLst/>
      </dgm:spPr>
      <dgm:t>
        <a:bodyPr/>
        <a:lstStyle/>
        <a:p>
          <a:pPr>
            <a:buNone/>
          </a:pPr>
          <a:r>
            <a:rPr lang="en-US" sz="1800" b="1" dirty="0">
              <a:solidFill>
                <a:srgbClr val="08597A"/>
              </a:solidFill>
              <a:latin typeface="Ubuntu" panose="020B0504030602030204" pitchFamily="34" charset="0"/>
              <a:ea typeface="+mn-ea"/>
              <a:cs typeface="Arial" panose="020B0604020202020204" pitchFamily="34" charset="0"/>
            </a:rPr>
            <a:t>Embedded Knowledge</a:t>
          </a:r>
        </a:p>
      </dgm:t>
    </dgm:pt>
    <dgm:pt modelId="{7B9F5C6A-7E33-4059-B51B-3A40405C4F34}" type="parTrans" cxnId="{D0308698-51B2-45DD-8930-8A05FBA6F57E}">
      <dgm:prSet/>
      <dgm:spPr>
        <a:xfrm>
          <a:off x="698920" y="240305"/>
          <a:ext cx="1497544" cy="167992"/>
        </a:xfrm>
        <a:noFill/>
        <a:ln w="25400" cap="flat" cmpd="sng" algn="ctr">
          <a:solidFill>
            <a:sysClr val="windowText" lastClr="000000">
              <a:shade val="60000"/>
              <a:hueOff val="0"/>
              <a:satOff val="0"/>
              <a:lumOff val="0"/>
              <a:alphaOff val="0"/>
            </a:sysClr>
          </a:solidFill>
          <a:prstDash val="solid"/>
        </a:ln>
        <a:effectLst/>
      </dgm:spPr>
      <dgm:t>
        <a:bodyPr/>
        <a:lstStyle/>
        <a:p>
          <a:endParaRPr lang="en-US" sz="1400">
            <a:latin typeface="Ubuntu" panose="020B0504030602030204" pitchFamily="34" charset="0"/>
            <a:cs typeface="Arial" panose="020B0604020202020204" pitchFamily="34" charset="0"/>
          </a:endParaRPr>
        </a:p>
      </dgm:t>
    </dgm:pt>
    <dgm:pt modelId="{14079FA1-645F-427C-BD4F-B03AA7B43DA8}" type="sibTrans" cxnId="{D0308698-51B2-45DD-8930-8A05FBA6F57E}">
      <dgm:prSet/>
      <dgm:spPr/>
      <dgm:t>
        <a:bodyPr/>
        <a:lstStyle/>
        <a:p>
          <a:endParaRPr lang="en-US" sz="1400">
            <a:latin typeface="Ubuntu" panose="020B0504030602030204" pitchFamily="34" charset="0"/>
            <a:cs typeface="Arial" panose="020B0604020202020204" pitchFamily="34" charset="0"/>
          </a:endParaRPr>
        </a:p>
      </dgm:t>
    </dgm:pt>
    <dgm:pt modelId="{E974DF23-35E0-40DB-AE0E-D7579258264A}">
      <dgm:prSet phldrT="[Text]" custT="1"/>
      <dgm:spPr>
        <a:xfrm>
          <a:off x="1498156" y="408298"/>
          <a:ext cx="1396616" cy="272712"/>
        </a:xfrm>
        <a:solidFill>
          <a:sysClr val="window" lastClr="FFFFFF">
            <a:hueOff val="0"/>
            <a:satOff val="0"/>
            <a:lumOff val="0"/>
            <a:alphaOff val="0"/>
          </a:sysClr>
        </a:solidFill>
        <a:ln w="19050" cap="flat" cmpd="sng" algn="ctr">
          <a:solidFill>
            <a:scrgbClr r="0" g="0" b="0"/>
          </a:solidFill>
          <a:prstDash val="solid"/>
        </a:ln>
        <a:effectLst/>
      </dgm:spPr>
      <dgm:t>
        <a:bodyPr/>
        <a:lstStyle/>
        <a:p>
          <a:pPr>
            <a:buNone/>
          </a:pPr>
          <a:r>
            <a:rPr lang="en-US" sz="1800" b="1" dirty="0">
              <a:solidFill>
                <a:srgbClr val="08597A"/>
              </a:solidFill>
              <a:latin typeface="Ubuntu" panose="020B0504030602030204" pitchFamily="34" charset="0"/>
              <a:ea typeface="+mn-ea"/>
              <a:cs typeface="Arial" panose="020B0604020202020204" pitchFamily="34" charset="0"/>
            </a:rPr>
            <a:t>Retrieved Knowledge</a:t>
          </a:r>
        </a:p>
      </dgm:t>
    </dgm:pt>
    <dgm:pt modelId="{F4BD521B-49E3-4601-893A-20DE1E965E31}" type="parTrans" cxnId="{1C3C4CEC-9C63-4232-82B1-EDD7211914A2}">
      <dgm:prSet/>
      <dgm:spPr>
        <a:xfrm>
          <a:off x="2150745" y="240305"/>
          <a:ext cx="91440" cy="167992"/>
        </a:xfrm>
        <a:noFill/>
        <a:ln w="25400" cap="flat" cmpd="sng" algn="ctr">
          <a:solidFill>
            <a:sysClr val="windowText" lastClr="000000">
              <a:shade val="60000"/>
              <a:hueOff val="0"/>
              <a:satOff val="0"/>
              <a:lumOff val="0"/>
              <a:alphaOff val="0"/>
            </a:sysClr>
          </a:solidFill>
          <a:prstDash val="solid"/>
        </a:ln>
        <a:effectLst/>
      </dgm:spPr>
      <dgm:t>
        <a:bodyPr/>
        <a:lstStyle/>
        <a:p>
          <a:endParaRPr lang="en-US" sz="1400">
            <a:latin typeface="Ubuntu" panose="020B0504030602030204" pitchFamily="34" charset="0"/>
            <a:cs typeface="Arial" panose="020B0604020202020204" pitchFamily="34" charset="0"/>
          </a:endParaRPr>
        </a:p>
      </dgm:t>
    </dgm:pt>
    <dgm:pt modelId="{1402573B-6086-4FAE-8578-AC91DCC76281}" type="sibTrans" cxnId="{1C3C4CEC-9C63-4232-82B1-EDD7211914A2}">
      <dgm:prSet/>
      <dgm:spPr/>
      <dgm:t>
        <a:bodyPr/>
        <a:lstStyle/>
        <a:p>
          <a:endParaRPr lang="en-US" sz="1400">
            <a:latin typeface="Ubuntu" panose="020B0504030602030204" pitchFamily="34" charset="0"/>
            <a:cs typeface="Arial" panose="020B0604020202020204" pitchFamily="34" charset="0"/>
          </a:endParaRPr>
        </a:p>
      </dgm:t>
    </dgm:pt>
    <dgm:pt modelId="{A0CEF3E0-F6DA-4C6F-9112-57EF3F236553}">
      <dgm:prSet phldrT="[Text]" custT="1"/>
      <dgm:spPr>
        <a:xfrm>
          <a:off x="2995701" y="408298"/>
          <a:ext cx="1396616" cy="272712"/>
        </a:xfrm>
        <a:solidFill>
          <a:sysClr val="window" lastClr="FFFFFF">
            <a:hueOff val="0"/>
            <a:satOff val="0"/>
            <a:lumOff val="0"/>
            <a:alphaOff val="0"/>
          </a:sysClr>
        </a:solidFill>
        <a:ln w="19050" cap="flat" cmpd="sng" algn="ctr">
          <a:solidFill>
            <a:scrgbClr r="0" g="0" b="0"/>
          </a:solidFill>
          <a:prstDash val="solid"/>
        </a:ln>
        <a:effectLst/>
      </dgm:spPr>
      <dgm:t>
        <a:bodyPr/>
        <a:lstStyle/>
        <a:p>
          <a:pPr>
            <a:buNone/>
          </a:pPr>
          <a:r>
            <a:rPr lang="en-US" sz="1800" b="1" dirty="0">
              <a:solidFill>
                <a:srgbClr val="08597A"/>
              </a:solidFill>
              <a:latin typeface="Ubuntu" panose="020B0504030602030204" pitchFamily="34" charset="0"/>
              <a:ea typeface="+mn-ea"/>
              <a:cs typeface="Arial" panose="020B0604020202020204" pitchFamily="34" charset="0"/>
            </a:rPr>
            <a:t>Composed Knowledge</a:t>
          </a:r>
        </a:p>
      </dgm:t>
    </dgm:pt>
    <dgm:pt modelId="{BDB2CB98-C309-466F-B598-1DACC2B39A12}" type="parTrans" cxnId="{62590A10-634B-4EE9-B986-A33B84396284}">
      <dgm:prSet/>
      <dgm:spPr>
        <a:xfrm>
          <a:off x="2196465" y="240305"/>
          <a:ext cx="1497544" cy="167992"/>
        </a:xfrm>
        <a:noFill/>
        <a:ln w="25400" cap="flat" cmpd="sng" algn="ctr">
          <a:solidFill>
            <a:sysClr val="windowText" lastClr="000000">
              <a:shade val="60000"/>
              <a:hueOff val="0"/>
              <a:satOff val="0"/>
              <a:lumOff val="0"/>
              <a:alphaOff val="0"/>
            </a:sysClr>
          </a:solidFill>
          <a:prstDash val="solid"/>
        </a:ln>
        <a:effectLst/>
      </dgm:spPr>
      <dgm:t>
        <a:bodyPr/>
        <a:lstStyle/>
        <a:p>
          <a:endParaRPr lang="en-US" sz="1400">
            <a:latin typeface="Ubuntu" panose="020B0504030602030204" pitchFamily="34" charset="0"/>
            <a:cs typeface="Arial" panose="020B0604020202020204" pitchFamily="34" charset="0"/>
          </a:endParaRPr>
        </a:p>
      </dgm:t>
    </dgm:pt>
    <dgm:pt modelId="{508FF038-5819-4D2C-9B27-7CCF9EC63482}" type="sibTrans" cxnId="{62590A10-634B-4EE9-B986-A33B84396284}">
      <dgm:prSet/>
      <dgm:spPr/>
      <dgm:t>
        <a:bodyPr/>
        <a:lstStyle/>
        <a:p>
          <a:endParaRPr lang="en-US" sz="1400">
            <a:latin typeface="Ubuntu" panose="020B0504030602030204" pitchFamily="34" charset="0"/>
            <a:cs typeface="Arial" panose="020B0604020202020204" pitchFamily="34" charset="0"/>
          </a:endParaRPr>
        </a:p>
      </dgm:t>
    </dgm:pt>
    <dgm:pt modelId="{7D16400B-E261-423D-ABDE-AFF2B12D3414}">
      <dgm:prSet phldrT="[Text]" custT="1"/>
      <dgm:spPr>
        <a:xfrm>
          <a:off x="349766" y="781939"/>
          <a:ext cx="1007999" cy="240305"/>
        </a:xfrm>
        <a:solidFill>
          <a:sysClr val="window" lastClr="FFFFFF">
            <a:hueOff val="0"/>
            <a:satOff val="0"/>
            <a:lumOff val="0"/>
            <a:alphaOff val="0"/>
          </a:sysClr>
        </a:solidFill>
        <a:ln w="9525" cap="flat" cmpd="sng" algn="ctr">
          <a:solidFill>
            <a:scrgbClr r="0" g="0" b="0"/>
          </a:solidFill>
          <a:prstDash val="solid"/>
        </a:ln>
        <a:effectLst/>
      </dgm:spPr>
      <dgm:t>
        <a:bodyPr/>
        <a:lstStyle/>
        <a:p>
          <a:pPr>
            <a:buNone/>
          </a:pPr>
          <a:r>
            <a:rPr lang="en-US" sz="140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Fine Tuning</a:t>
          </a:r>
        </a:p>
      </dgm:t>
    </dgm:pt>
    <dgm:pt modelId="{D3BB158C-17A4-4F14-A695-FD2E2D482AA5}" type="parTrans" cxnId="{6723F803-890E-4AE3-973B-053BBA28E59E}">
      <dgm:prSet/>
      <dgm:spPr>
        <a:xfrm>
          <a:off x="140273" y="681011"/>
          <a:ext cx="209492" cy="221080"/>
        </a:xfrm>
        <a:noFill/>
        <a:ln w="25400" cap="flat" cmpd="sng" algn="ctr">
          <a:solidFill>
            <a:sysClr val="windowText" lastClr="000000">
              <a:shade val="80000"/>
              <a:hueOff val="0"/>
              <a:satOff val="0"/>
              <a:lumOff val="0"/>
              <a:alphaOff val="0"/>
            </a:sysClr>
          </a:solidFill>
          <a:prstDash val="solid"/>
        </a:ln>
        <a:effectLst/>
      </dgm:spPr>
      <dgm:t>
        <a:bodyPr/>
        <a:lstStyle/>
        <a:p>
          <a:endParaRPr lang="en-US" sz="1400">
            <a:latin typeface="Ubuntu" panose="020B0504030602030204" pitchFamily="34" charset="0"/>
          </a:endParaRPr>
        </a:p>
      </dgm:t>
    </dgm:pt>
    <dgm:pt modelId="{C455AB27-CCC4-4151-A741-997040A05A21}" type="sibTrans" cxnId="{6723F803-890E-4AE3-973B-053BBA28E59E}">
      <dgm:prSet/>
      <dgm:spPr/>
      <dgm:t>
        <a:bodyPr/>
        <a:lstStyle/>
        <a:p>
          <a:endParaRPr lang="en-US" sz="1400">
            <a:latin typeface="Ubuntu" panose="020B0504030602030204" pitchFamily="34" charset="0"/>
          </a:endParaRPr>
        </a:p>
      </dgm:t>
    </dgm:pt>
    <dgm:pt modelId="{3B63AD55-CA5B-4355-9A18-2210C67C120D}">
      <dgm:prSet phldrT="[Text]" custT="1"/>
      <dgm:spPr>
        <a:xfrm>
          <a:off x="349766" y="1123173"/>
          <a:ext cx="1007999" cy="240305"/>
        </a:xfrm>
        <a:solidFill>
          <a:sysClr val="window" lastClr="FFFFFF">
            <a:hueOff val="0"/>
            <a:satOff val="0"/>
            <a:lumOff val="0"/>
            <a:alphaOff val="0"/>
          </a:sysClr>
        </a:solidFill>
        <a:ln w="9525" cap="flat" cmpd="sng" algn="ctr">
          <a:solidFill>
            <a:scrgbClr r="0" g="0" b="0"/>
          </a:solidFill>
          <a:prstDash val="solid"/>
        </a:ln>
        <a:effectLst/>
      </dgm:spPr>
      <dgm:t>
        <a:bodyPr/>
        <a:lstStyle/>
        <a:p>
          <a:pPr>
            <a:buNone/>
          </a:pPr>
          <a:r>
            <a:rPr lang="en-US" sz="140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Transfer Learning</a:t>
          </a:r>
        </a:p>
      </dgm:t>
    </dgm:pt>
    <dgm:pt modelId="{7BF3F0B8-E6F2-4691-AA24-5220460D15C5}" type="parTrans" cxnId="{D02AA768-1061-4D8B-A651-D741E9351B27}">
      <dgm:prSet/>
      <dgm:spPr>
        <a:xfrm>
          <a:off x="140273" y="681011"/>
          <a:ext cx="209492" cy="562314"/>
        </a:xfrm>
        <a:noFill/>
        <a:ln w="25400" cap="flat" cmpd="sng" algn="ctr">
          <a:solidFill>
            <a:sysClr val="windowText" lastClr="000000">
              <a:shade val="80000"/>
              <a:hueOff val="0"/>
              <a:satOff val="0"/>
              <a:lumOff val="0"/>
              <a:alphaOff val="0"/>
            </a:sysClr>
          </a:solidFill>
          <a:prstDash val="solid"/>
        </a:ln>
        <a:effectLst/>
      </dgm:spPr>
      <dgm:t>
        <a:bodyPr/>
        <a:lstStyle/>
        <a:p>
          <a:endParaRPr lang="en-US" sz="1400">
            <a:latin typeface="Ubuntu" panose="020B0504030602030204" pitchFamily="34" charset="0"/>
          </a:endParaRPr>
        </a:p>
      </dgm:t>
    </dgm:pt>
    <dgm:pt modelId="{4A462CB6-D83C-4908-A7ED-6E1B06B9EFE4}" type="sibTrans" cxnId="{D02AA768-1061-4D8B-A651-D741E9351B27}">
      <dgm:prSet/>
      <dgm:spPr/>
      <dgm:t>
        <a:bodyPr/>
        <a:lstStyle/>
        <a:p>
          <a:endParaRPr lang="en-US" sz="1400">
            <a:latin typeface="Ubuntu" panose="020B0504030602030204" pitchFamily="34" charset="0"/>
          </a:endParaRPr>
        </a:p>
      </dgm:t>
    </dgm:pt>
    <dgm:pt modelId="{9311EDE7-5287-4BE2-9482-27B1FAEB6CD3}">
      <dgm:prSet phldrT="[Text]" custT="1"/>
      <dgm:spPr>
        <a:xfrm>
          <a:off x="349766" y="1464406"/>
          <a:ext cx="1007999" cy="240305"/>
        </a:xfrm>
        <a:solidFill>
          <a:sysClr val="window" lastClr="FFFFFF">
            <a:hueOff val="0"/>
            <a:satOff val="0"/>
            <a:lumOff val="0"/>
            <a:alphaOff val="0"/>
          </a:sysClr>
        </a:solidFill>
        <a:ln w="9525" cap="flat" cmpd="sng" algn="ctr">
          <a:solidFill>
            <a:scrgbClr r="0" g="0" b="0"/>
          </a:solidFill>
          <a:prstDash val="solid"/>
        </a:ln>
        <a:effectLst/>
      </dgm:spPr>
      <dgm:t>
        <a:bodyPr/>
        <a:lstStyle/>
        <a:p>
          <a:pPr>
            <a:buNone/>
          </a:pPr>
          <a:r>
            <a:rPr lang="en-US" sz="140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Continual Learning</a:t>
          </a:r>
        </a:p>
      </dgm:t>
    </dgm:pt>
    <dgm:pt modelId="{CADEEB9A-DE8D-4323-9675-53D379970EAD}" type="parTrans" cxnId="{30EE2DF5-FAA7-451D-85DE-ADBBCA4EC235}">
      <dgm:prSet/>
      <dgm:spPr>
        <a:xfrm>
          <a:off x="140273" y="681011"/>
          <a:ext cx="209492" cy="903548"/>
        </a:xfrm>
        <a:noFill/>
        <a:ln w="25400" cap="flat" cmpd="sng" algn="ctr">
          <a:solidFill>
            <a:sysClr val="windowText" lastClr="000000">
              <a:shade val="80000"/>
              <a:hueOff val="0"/>
              <a:satOff val="0"/>
              <a:lumOff val="0"/>
              <a:alphaOff val="0"/>
            </a:sysClr>
          </a:solidFill>
          <a:prstDash val="solid"/>
        </a:ln>
        <a:effectLst/>
      </dgm:spPr>
      <dgm:t>
        <a:bodyPr/>
        <a:lstStyle/>
        <a:p>
          <a:endParaRPr lang="en-US" sz="1400">
            <a:latin typeface="Ubuntu" panose="020B0504030602030204" pitchFamily="34" charset="0"/>
          </a:endParaRPr>
        </a:p>
      </dgm:t>
    </dgm:pt>
    <dgm:pt modelId="{B2D7810A-EF79-4252-88A0-C1AD94599B91}" type="sibTrans" cxnId="{30EE2DF5-FAA7-451D-85DE-ADBBCA4EC235}">
      <dgm:prSet/>
      <dgm:spPr/>
      <dgm:t>
        <a:bodyPr/>
        <a:lstStyle/>
        <a:p>
          <a:endParaRPr lang="en-US" sz="1400">
            <a:latin typeface="Ubuntu" panose="020B0504030602030204" pitchFamily="34" charset="0"/>
          </a:endParaRPr>
        </a:p>
      </dgm:t>
    </dgm:pt>
    <dgm:pt modelId="{D8E8FC36-BECA-45AD-9260-D574141D1B7B}">
      <dgm:prSet phldrT="[Text]" custT="1"/>
      <dgm:spPr>
        <a:xfrm>
          <a:off x="349766" y="1805640"/>
          <a:ext cx="1007999" cy="380634"/>
        </a:xfrm>
        <a:solidFill>
          <a:sysClr val="window" lastClr="FFFFFF">
            <a:hueOff val="0"/>
            <a:satOff val="0"/>
            <a:lumOff val="0"/>
            <a:alphaOff val="0"/>
          </a:sysClr>
        </a:solidFill>
        <a:ln w="9525" cap="flat" cmpd="sng" algn="ctr">
          <a:solidFill>
            <a:scrgbClr r="0" g="0" b="0"/>
          </a:solidFill>
          <a:prstDash val="solid"/>
        </a:ln>
        <a:effectLst/>
      </dgm:spPr>
      <dgm:t>
        <a:bodyPr/>
        <a:lstStyle/>
        <a:p>
          <a:pPr>
            <a:buNone/>
          </a:pPr>
          <a:r>
            <a:rPr lang="en-US" sz="140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Parameter-Efficient Fine-Tuning</a:t>
          </a:r>
        </a:p>
      </dgm:t>
    </dgm:pt>
    <dgm:pt modelId="{4681E0C3-0E2E-40DB-8C23-EA2545718605}" type="parTrans" cxnId="{2878A632-448B-4FA2-9195-34E0802AD461}">
      <dgm:prSet/>
      <dgm:spPr>
        <a:xfrm>
          <a:off x="140273" y="681011"/>
          <a:ext cx="209492" cy="1314946"/>
        </a:xfrm>
        <a:noFill/>
        <a:ln w="25400" cap="flat" cmpd="sng" algn="ctr">
          <a:solidFill>
            <a:sysClr val="windowText" lastClr="000000">
              <a:shade val="80000"/>
              <a:hueOff val="0"/>
              <a:satOff val="0"/>
              <a:lumOff val="0"/>
              <a:alphaOff val="0"/>
            </a:sysClr>
          </a:solidFill>
          <a:prstDash val="solid"/>
        </a:ln>
        <a:effectLst/>
      </dgm:spPr>
      <dgm:t>
        <a:bodyPr/>
        <a:lstStyle/>
        <a:p>
          <a:endParaRPr lang="en-US" sz="1400">
            <a:latin typeface="Ubuntu" panose="020B0504030602030204" pitchFamily="34" charset="0"/>
          </a:endParaRPr>
        </a:p>
      </dgm:t>
    </dgm:pt>
    <dgm:pt modelId="{58D1A863-D06F-46AF-A15D-42D205C863B9}" type="sibTrans" cxnId="{2878A632-448B-4FA2-9195-34E0802AD461}">
      <dgm:prSet/>
      <dgm:spPr/>
      <dgm:t>
        <a:bodyPr/>
        <a:lstStyle/>
        <a:p>
          <a:endParaRPr lang="en-US" sz="1400">
            <a:latin typeface="Ubuntu" panose="020B0504030602030204" pitchFamily="34" charset="0"/>
          </a:endParaRPr>
        </a:p>
      </dgm:t>
    </dgm:pt>
    <dgm:pt modelId="{FDDDD5F4-D1E9-4E40-8FAC-E2E8E70CD922}">
      <dgm:prSet phldrT="[Text]" custT="1"/>
      <dgm:spPr>
        <a:xfrm>
          <a:off x="1847310" y="1386867"/>
          <a:ext cx="1007999" cy="503999"/>
        </a:xfrm>
        <a:solidFill>
          <a:sysClr val="window" lastClr="FFFFFF">
            <a:hueOff val="0"/>
            <a:satOff val="0"/>
            <a:lumOff val="0"/>
            <a:alphaOff val="0"/>
          </a:sysClr>
        </a:solidFill>
        <a:ln w="9525" cap="flat" cmpd="sng" algn="ctr">
          <a:solidFill>
            <a:scrgbClr r="0" g="0" b="0"/>
          </a:solidFill>
          <a:prstDash val="solid"/>
        </a:ln>
        <a:effectLst/>
      </dgm:spPr>
      <dgm:t>
        <a:bodyPr/>
        <a:lstStyle/>
        <a:p>
          <a:pPr>
            <a:buNone/>
          </a:pPr>
          <a:r>
            <a:rPr lang="en-US" sz="14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Knowledge structuring layer</a:t>
          </a:r>
          <a:br>
            <a:rPr lang="bg-BG" sz="14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br>
          <a:r>
            <a:rPr lang="bg-BG" sz="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a:t>
          </a:r>
          <a:r>
            <a:rPr lang="en-US" sz="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Knowledge Graphs</a:t>
          </a:r>
          <a:r>
            <a:rPr lang="bg-BG" sz="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 / </a:t>
          </a:r>
          <a:r>
            <a:rPr lang="en-US" sz="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Linked Open Data</a:t>
          </a:r>
          <a:r>
            <a:rPr lang="bg-BG" sz="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a:t>
          </a:r>
          <a:endParaRPr lang="en-US" sz="14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endParaRPr>
        </a:p>
      </dgm:t>
    </dgm:pt>
    <dgm:pt modelId="{641E12AE-CD8E-4674-9328-DE1C62E23371}" type="parTrans" cxnId="{1086DDB8-1C8F-4833-8E80-4F3F2AB7540B}">
      <dgm:prSet/>
      <dgm:spPr>
        <a:xfrm>
          <a:off x="1637818" y="681011"/>
          <a:ext cx="209492" cy="957856"/>
        </a:xfrm>
        <a:noFill/>
        <a:ln w="25400" cap="flat" cmpd="sng" algn="ctr">
          <a:solidFill>
            <a:sysClr val="windowText" lastClr="000000">
              <a:shade val="80000"/>
              <a:hueOff val="0"/>
              <a:satOff val="0"/>
              <a:lumOff val="0"/>
              <a:alphaOff val="0"/>
            </a:sysClr>
          </a:solidFill>
          <a:prstDash val="solid"/>
        </a:ln>
        <a:effectLst/>
      </dgm:spPr>
      <dgm:t>
        <a:bodyPr/>
        <a:lstStyle/>
        <a:p>
          <a:endParaRPr lang="en-US" sz="1400">
            <a:latin typeface="Ubuntu" panose="020B0504030602030204" pitchFamily="34" charset="0"/>
          </a:endParaRPr>
        </a:p>
      </dgm:t>
    </dgm:pt>
    <dgm:pt modelId="{6630AE32-02C2-4172-B44A-14B191638D3F}" type="sibTrans" cxnId="{1086DDB8-1C8F-4833-8E80-4F3F2AB7540B}">
      <dgm:prSet/>
      <dgm:spPr/>
      <dgm:t>
        <a:bodyPr/>
        <a:lstStyle/>
        <a:p>
          <a:endParaRPr lang="en-US" sz="1400">
            <a:latin typeface="Ubuntu" panose="020B0504030602030204" pitchFamily="34" charset="0"/>
          </a:endParaRPr>
        </a:p>
      </dgm:t>
    </dgm:pt>
    <dgm:pt modelId="{19E56D1B-0F1A-46BB-BB53-82CBE1380C8C}">
      <dgm:prSet phldrT="[Text]" custT="1"/>
      <dgm:spPr>
        <a:xfrm>
          <a:off x="1847310" y="1991795"/>
          <a:ext cx="1007999" cy="503999"/>
        </a:xfrm>
        <a:solidFill>
          <a:sysClr val="window" lastClr="FFFFFF">
            <a:hueOff val="0"/>
            <a:satOff val="0"/>
            <a:lumOff val="0"/>
            <a:alphaOff val="0"/>
          </a:sysClr>
        </a:solidFill>
        <a:ln w="9525" cap="flat" cmpd="sng" algn="ctr">
          <a:solidFill>
            <a:scrgbClr r="0" g="0" b="0"/>
          </a:solidFill>
          <a:prstDash val="solid"/>
        </a:ln>
        <a:effectLst/>
      </dgm:spPr>
      <dgm:t>
        <a:bodyPr/>
        <a:lstStyle/>
        <a:p>
          <a:pPr>
            <a:buNone/>
          </a:pPr>
          <a:r>
            <a:rPr lang="en-US" sz="14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Application layer</a:t>
          </a:r>
          <a:br>
            <a:rPr lang="en-US" sz="14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br>
          <a:r>
            <a:rPr lang="en-US" sz="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(RAG / </a:t>
          </a:r>
          <a:r>
            <a:rPr lang="en-US" sz="1200" dirty="0" err="1">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GraphRAG</a:t>
          </a:r>
          <a:r>
            <a:rPr lang="en-US" sz="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a:t>
          </a:r>
          <a:endParaRPr lang="en-US" sz="14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endParaRPr>
        </a:p>
      </dgm:t>
    </dgm:pt>
    <dgm:pt modelId="{AC3467CE-1BD5-47E0-B104-48FE9E6BF34D}" type="parTrans" cxnId="{1F21325F-7337-4F60-9F7E-8B0D09C6050D}">
      <dgm:prSet/>
      <dgm:spPr>
        <a:xfrm>
          <a:off x="1637818" y="681011"/>
          <a:ext cx="209492" cy="1562784"/>
        </a:xfrm>
        <a:noFill/>
        <a:ln w="25400" cap="flat" cmpd="sng" algn="ctr">
          <a:solidFill>
            <a:sysClr val="windowText" lastClr="000000">
              <a:shade val="80000"/>
              <a:hueOff val="0"/>
              <a:satOff val="0"/>
              <a:lumOff val="0"/>
              <a:alphaOff val="0"/>
            </a:sysClr>
          </a:solidFill>
          <a:prstDash val="solid"/>
        </a:ln>
        <a:effectLst/>
      </dgm:spPr>
      <dgm:t>
        <a:bodyPr/>
        <a:lstStyle/>
        <a:p>
          <a:endParaRPr lang="en-US" sz="1400">
            <a:latin typeface="Ubuntu" panose="020B0504030602030204" pitchFamily="34" charset="0"/>
          </a:endParaRPr>
        </a:p>
      </dgm:t>
    </dgm:pt>
    <dgm:pt modelId="{4FDD73AD-E488-4E6F-8DAC-5D3647260BD7}" type="sibTrans" cxnId="{1F21325F-7337-4F60-9F7E-8B0D09C6050D}">
      <dgm:prSet/>
      <dgm:spPr/>
      <dgm:t>
        <a:bodyPr/>
        <a:lstStyle/>
        <a:p>
          <a:endParaRPr lang="en-US" sz="1400">
            <a:latin typeface="Ubuntu" panose="020B0504030602030204" pitchFamily="34" charset="0"/>
          </a:endParaRPr>
        </a:p>
      </dgm:t>
    </dgm:pt>
    <dgm:pt modelId="{E76304EE-3F82-482F-9D02-F814AB25F905}">
      <dgm:prSet phldrT="[Text]" custT="1"/>
      <dgm:spPr>
        <a:xfrm>
          <a:off x="3344855" y="781939"/>
          <a:ext cx="1007999" cy="240305"/>
        </a:xfrm>
        <a:solidFill>
          <a:sysClr val="window" lastClr="FFFFFF">
            <a:hueOff val="0"/>
            <a:satOff val="0"/>
            <a:lumOff val="0"/>
            <a:alphaOff val="0"/>
          </a:sysClr>
        </a:solidFill>
        <a:ln w="9525" cap="flat" cmpd="sng" algn="ctr">
          <a:solidFill>
            <a:scrgbClr r="0" g="0" b="0"/>
          </a:solidFill>
          <a:prstDash val="solid"/>
        </a:ln>
        <a:effectLst/>
      </dgm:spPr>
      <dgm:t>
        <a:bodyPr/>
        <a:lstStyle/>
        <a:p>
          <a:pPr>
            <a:buNone/>
          </a:pPr>
          <a:r>
            <a:rPr lang="en-US" sz="140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AI Workflows</a:t>
          </a:r>
        </a:p>
      </dgm:t>
    </dgm:pt>
    <dgm:pt modelId="{43F9D8A6-58EE-4356-8AA3-3FB0AE892985}" type="parTrans" cxnId="{E4755FE4-D108-4B26-B7D7-202C0C349CE9}">
      <dgm:prSet/>
      <dgm:spPr>
        <a:xfrm>
          <a:off x="3135363" y="681011"/>
          <a:ext cx="209492" cy="221080"/>
        </a:xfrm>
        <a:noFill/>
        <a:ln w="25400" cap="flat" cmpd="sng" algn="ctr">
          <a:solidFill>
            <a:sysClr val="windowText" lastClr="000000">
              <a:shade val="80000"/>
              <a:hueOff val="0"/>
              <a:satOff val="0"/>
              <a:lumOff val="0"/>
              <a:alphaOff val="0"/>
            </a:sysClr>
          </a:solidFill>
          <a:prstDash val="solid"/>
        </a:ln>
        <a:effectLst/>
      </dgm:spPr>
      <dgm:t>
        <a:bodyPr/>
        <a:lstStyle/>
        <a:p>
          <a:endParaRPr lang="en-US" sz="1400">
            <a:latin typeface="Ubuntu" panose="020B0504030602030204" pitchFamily="34" charset="0"/>
          </a:endParaRPr>
        </a:p>
      </dgm:t>
    </dgm:pt>
    <dgm:pt modelId="{F993096C-3E92-4DEA-A481-E648981319AC}" type="sibTrans" cxnId="{E4755FE4-D108-4B26-B7D7-202C0C349CE9}">
      <dgm:prSet/>
      <dgm:spPr/>
      <dgm:t>
        <a:bodyPr/>
        <a:lstStyle/>
        <a:p>
          <a:endParaRPr lang="en-US" sz="1400">
            <a:latin typeface="Ubuntu" panose="020B0504030602030204" pitchFamily="34" charset="0"/>
          </a:endParaRPr>
        </a:p>
      </dgm:t>
    </dgm:pt>
    <dgm:pt modelId="{31C57209-7570-4314-842B-9AE954BF7677}">
      <dgm:prSet phldrT="[Text]" custT="1"/>
      <dgm:spPr>
        <a:xfrm>
          <a:off x="3344855" y="1123173"/>
          <a:ext cx="1007999" cy="240305"/>
        </a:xfrm>
        <a:solidFill>
          <a:sysClr val="window" lastClr="FFFFFF">
            <a:hueOff val="0"/>
            <a:satOff val="0"/>
            <a:lumOff val="0"/>
            <a:alphaOff val="0"/>
          </a:sysClr>
        </a:solidFill>
        <a:ln w="9525" cap="flat" cmpd="sng" algn="ctr">
          <a:solidFill>
            <a:scrgbClr r="0" g="0" b="0"/>
          </a:solidFill>
          <a:prstDash val="solid"/>
        </a:ln>
        <a:effectLst/>
      </dgm:spPr>
      <dgm:t>
        <a:bodyPr/>
        <a:lstStyle/>
        <a:p>
          <a:pPr>
            <a:buNone/>
          </a:pPr>
          <a:r>
            <a:rPr lang="en-US" sz="140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AI Pipelines</a:t>
          </a:r>
        </a:p>
      </dgm:t>
    </dgm:pt>
    <dgm:pt modelId="{8DFF1CEC-2B71-496C-8311-111C6F33215C}" type="parTrans" cxnId="{E2774475-9E9A-4880-BE3D-CFCD5799079A}">
      <dgm:prSet/>
      <dgm:spPr>
        <a:xfrm>
          <a:off x="3135363" y="681011"/>
          <a:ext cx="209492" cy="562314"/>
        </a:xfrm>
        <a:noFill/>
        <a:ln w="25400" cap="flat" cmpd="sng" algn="ctr">
          <a:solidFill>
            <a:sysClr val="windowText" lastClr="000000">
              <a:shade val="80000"/>
              <a:hueOff val="0"/>
              <a:satOff val="0"/>
              <a:lumOff val="0"/>
              <a:alphaOff val="0"/>
            </a:sysClr>
          </a:solidFill>
          <a:prstDash val="solid"/>
        </a:ln>
        <a:effectLst/>
      </dgm:spPr>
      <dgm:t>
        <a:bodyPr/>
        <a:lstStyle/>
        <a:p>
          <a:endParaRPr lang="en-US" sz="1400">
            <a:latin typeface="Ubuntu" panose="020B0504030602030204" pitchFamily="34" charset="0"/>
          </a:endParaRPr>
        </a:p>
      </dgm:t>
    </dgm:pt>
    <dgm:pt modelId="{C5B0B206-B587-4343-8636-922A2B2C3F5E}" type="sibTrans" cxnId="{E2774475-9E9A-4880-BE3D-CFCD5799079A}">
      <dgm:prSet/>
      <dgm:spPr/>
      <dgm:t>
        <a:bodyPr/>
        <a:lstStyle/>
        <a:p>
          <a:endParaRPr lang="en-US" sz="1400">
            <a:latin typeface="Ubuntu" panose="020B0504030602030204" pitchFamily="34" charset="0"/>
          </a:endParaRPr>
        </a:p>
      </dgm:t>
    </dgm:pt>
    <dgm:pt modelId="{C815F80A-6298-43CC-8358-D128D608EA1B}">
      <dgm:prSet phldrT="[Text]" custT="1"/>
      <dgm:spPr>
        <a:xfrm>
          <a:off x="3344855" y="1464406"/>
          <a:ext cx="1007999" cy="240305"/>
        </a:xfrm>
        <a:solidFill>
          <a:sysClr val="window" lastClr="FFFFFF">
            <a:hueOff val="0"/>
            <a:satOff val="0"/>
            <a:lumOff val="0"/>
            <a:alphaOff val="0"/>
          </a:sysClr>
        </a:solidFill>
        <a:ln w="9525" cap="flat" cmpd="sng" algn="ctr">
          <a:solidFill>
            <a:scrgbClr r="0" g="0" b="0"/>
          </a:solidFill>
          <a:prstDash val="solid"/>
        </a:ln>
        <a:effectLst/>
      </dgm:spPr>
      <dgm:t>
        <a:bodyPr/>
        <a:lstStyle/>
        <a:p>
          <a:pPr>
            <a:buNone/>
          </a:pPr>
          <a:r>
            <a:rPr lang="en-US" sz="140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Tool Integration</a:t>
          </a:r>
        </a:p>
      </dgm:t>
    </dgm:pt>
    <dgm:pt modelId="{1845D70B-A183-420E-92D4-02F9B7DB5478}" type="parTrans" cxnId="{1B4F534A-B543-4F65-A982-8274D976FFD1}">
      <dgm:prSet/>
      <dgm:spPr>
        <a:xfrm>
          <a:off x="3135363" y="681011"/>
          <a:ext cx="209492" cy="903548"/>
        </a:xfrm>
        <a:noFill/>
        <a:ln w="25400" cap="flat" cmpd="sng" algn="ctr">
          <a:solidFill>
            <a:sysClr val="windowText" lastClr="000000">
              <a:shade val="80000"/>
              <a:hueOff val="0"/>
              <a:satOff val="0"/>
              <a:lumOff val="0"/>
              <a:alphaOff val="0"/>
            </a:sysClr>
          </a:solidFill>
          <a:prstDash val="solid"/>
        </a:ln>
        <a:effectLst/>
      </dgm:spPr>
      <dgm:t>
        <a:bodyPr/>
        <a:lstStyle/>
        <a:p>
          <a:endParaRPr lang="en-US" sz="1400">
            <a:latin typeface="Ubuntu" panose="020B0504030602030204" pitchFamily="34" charset="0"/>
          </a:endParaRPr>
        </a:p>
      </dgm:t>
    </dgm:pt>
    <dgm:pt modelId="{17671BDD-C4A0-4232-86B0-07176BC22E24}" type="sibTrans" cxnId="{1B4F534A-B543-4F65-A982-8274D976FFD1}">
      <dgm:prSet/>
      <dgm:spPr/>
      <dgm:t>
        <a:bodyPr/>
        <a:lstStyle/>
        <a:p>
          <a:endParaRPr lang="en-US" sz="1400">
            <a:latin typeface="Ubuntu" panose="020B0504030602030204" pitchFamily="34" charset="0"/>
          </a:endParaRPr>
        </a:p>
      </dgm:t>
    </dgm:pt>
    <dgm:pt modelId="{539322C9-2382-461D-BB77-EBA201CEBD4C}">
      <dgm:prSet phldrT="[Text]" custT="1"/>
      <dgm:spPr>
        <a:xfrm>
          <a:off x="1847310" y="781939"/>
          <a:ext cx="1007999" cy="503999"/>
        </a:xfrm>
        <a:solidFill>
          <a:sysClr val="window" lastClr="FFFFFF">
            <a:hueOff val="0"/>
            <a:satOff val="0"/>
            <a:lumOff val="0"/>
            <a:alphaOff val="0"/>
          </a:sysClr>
        </a:solidFill>
        <a:ln w="9525" cap="flat" cmpd="sng" algn="ctr">
          <a:solidFill>
            <a:scrgbClr r="0" g="0" b="0"/>
          </a:solidFill>
          <a:prstDash val="solid"/>
        </a:ln>
        <a:effectLst/>
      </dgm:spPr>
      <dgm:t>
        <a:bodyPr/>
        <a:lstStyle/>
        <a:p>
          <a:pPr>
            <a:buNone/>
          </a:pPr>
          <a:r>
            <a:rPr lang="en-US" sz="14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Representation layer</a:t>
          </a:r>
          <a:r>
            <a:rPr lang="bg-BG" sz="14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 </a:t>
          </a:r>
          <a:br>
            <a:rPr lang="en-US" sz="14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br>
          <a:r>
            <a:rPr lang="bg-BG" sz="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a:t>
          </a:r>
          <a:r>
            <a:rPr lang="en-US" sz="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Embeddings</a:t>
          </a:r>
          <a:r>
            <a:rPr lang="bg-BG" sz="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 </a:t>
          </a:r>
          <a:r>
            <a:rPr lang="en-US" sz="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-&gt;</a:t>
          </a:r>
          <a:r>
            <a:rPr lang="bg-BG" sz="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 </a:t>
          </a:r>
          <a:r>
            <a:rPr lang="en-US" sz="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Vector Databases</a:t>
          </a:r>
          <a:r>
            <a:rPr lang="bg-BG" sz="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a:t>
          </a:r>
          <a:endParaRPr lang="en-US" sz="14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endParaRPr>
        </a:p>
      </dgm:t>
    </dgm:pt>
    <dgm:pt modelId="{25E479D0-350B-4EC6-9C5C-681F5167A50A}" type="parTrans" cxnId="{FF53F234-A3C4-4B5F-A482-9282297F2809}">
      <dgm:prSet/>
      <dgm:spPr>
        <a:xfrm>
          <a:off x="1637818" y="681011"/>
          <a:ext cx="209492" cy="352928"/>
        </a:xfrm>
        <a:noFill/>
        <a:ln w="25400" cap="flat" cmpd="sng" algn="ctr">
          <a:solidFill>
            <a:sysClr val="windowText" lastClr="000000">
              <a:shade val="80000"/>
              <a:hueOff val="0"/>
              <a:satOff val="0"/>
              <a:lumOff val="0"/>
              <a:alphaOff val="0"/>
            </a:sysClr>
          </a:solidFill>
          <a:prstDash val="solid"/>
        </a:ln>
        <a:effectLst/>
      </dgm:spPr>
      <dgm:t>
        <a:bodyPr/>
        <a:lstStyle/>
        <a:p>
          <a:endParaRPr lang="en-US" sz="1400">
            <a:latin typeface="Ubuntu" panose="020B0504030602030204" pitchFamily="34" charset="0"/>
          </a:endParaRPr>
        </a:p>
      </dgm:t>
    </dgm:pt>
    <dgm:pt modelId="{A0336B95-A5F5-42D6-BE2F-FC50ADA357E3}" type="sibTrans" cxnId="{FF53F234-A3C4-4B5F-A482-9282297F2809}">
      <dgm:prSet/>
      <dgm:spPr/>
      <dgm:t>
        <a:bodyPr/>
        <a:lstStyle/>
        <a:p>
          <a:endParaRPr lang="en-US" sz="1400">
            <a:latin typeface="Ubuntu" panose="020B0504030602030204" pitchFamily="34" charset="0"/>
          </a:endParaRPr>
        </a:p>
      </dgm:t>
    </dgm:pt>
    <dgm:pt modelId="{9E191C65-B7F2-47BB-8C3B-75B3BB88E378}" type="pres">
      <dgm:prSet presAssocID="{E56F5292-5F7A-431E-89E7-F29E809ED956}" presName="hierChild1" presStyleCnt="0">
        <dgm:presLayoutVars>
          <dgm:orgChart val="1"/>
          <dgm:chPref val="1"/>
          <dgm:dir/>
          <dgm:animOne val="branch"/>
          <dgm:animLvl val="lvl"/>
          <dgm:resizeHandles/>
        </dgm:presLayoutVars>
      </dgm:prSet>
      <dgm:spPr/>
    </dgm:pt>
    <dgm:pt modelId="{66B1587B-0813-4A24-8848-EED25776FDAA}" type="pres">
      <dgm:prSet presAssocID="{45F7D840-672B-444E-A21A-83A7D7C06ED2}" presName="hierRoot1" presStyleCnt="0">
        <dgm:presLayoutVars>
          <dgm:hierBranch val="init"/>
        </dgm:presLayoutVars>
      </dgm:prSet>
      <dgm:spPr/>
    </dgm:pt>
    <dgm:pt modelId="{270A1C76-D89E-4B5E-982D-7C005DE8049F}" type="pres">
      <dgm:prSet presAssocID="{45F7D840-672B-444E-A21A-83A7D7C06ED2}" presName="rootComposite1" presStyleCnt="0"/>
      <dgm:spPr/>
    </dgm:pt>
    <dgm:pt modelId="{18217536-9E9F-4E93-8DC8-DAA0AB984F98}" type="pres">
      <dgm:prSet presAssocID="{45F7D840-672B-444E-A21A-83A7D7C06ED2}" presName="rootText1" presStyleLbl="node0" presStyleIdx="0" presStyleCnt="1" custScaleX="313908">
        <dgm:presLayoutVars>
          <dgm:chPref val="3"/>
        </dgm:presLayoutVars>
      </dgm:prSet>
      <dgm:spPr/>
    </dgm:pt>
    <dgm:pt modelId="{E4A733F5-DEE4-44CD-ADC4-A698C026E131}" type="pres">
      <dgm:prSet presAssocID="{45F7D840-672B-444E-A21A-83A7D7C06ED2}" presName="rootConnector1" presStyleLbl="node1" presStyleIdx="0" presStyleCnt="0"/>
      <dgm:spPr/>
    </dgm:pt>
    <dgm:pt modelId="{3C4DB394-4D9F-4947-B56D-5567FF3D9B76}" type="pres">
      <dgm:prSet presAssocID="{45F7D840-672B-444E-A21A-83A7D7C06ED2}" presName="hierChild2" presStyleCnt="0"/>
      <dgm:spPr/>
    </dgm:pt>
    <dgm:pt modelId="{0C540F56-838C-4C33-BE55-89D549FE19A4}" type="pres">
      <dgm:prSet presAssocID="{7B9F5C6A-7E33-4059-B51B-3A40405C4F34}" presName="Name37" presStyleLbl="parChTrans1D2" presStyleIdx="0" presStyleCnt="3" custSzX="3135087"/>
      <dgm:spPr/>
    </dgm:pt>
    <dgm:pt modelId="{21F14097-FEE3-4BBE-88EA-E0F84CBDB592}" type="pres">
      <dgm:prSet presAssocID="{992FDC43-8EAE-404A-BE39-7FD9A456FECD}" presName="hierRoot2" presStyleCnt="0">
        <dgm:presLayoutVars>
          <dgm:hierBranch val="init"/>
        </dgm:presLayoutVars>
      </dgm:prSet>
      <dgm:spPr/>
    </dgm:pt>
    <dgm:pt modelId="{0AECA46D-5725-4B0A-AFDC-1E8CD4B565BB}" type="pres">
      <dgm:prSet presAssocID="{992FDC43-8EAE-404A-BE39-7FD9A456FECD}" presName="rootComposite" presStyleCnt="0"/>
      <dgm:spPr/>
    </dgm:pt>
    <dgm:pt modelId="{4306A7BE-63C1-472F-9B6F-94AF85D7CA78}" type="pres">
      <dgm:prSet presAssocID="{992FDC43-8EAE-404A-BE39-7FD9A456FECD}" presName="rootText" presStyleLbl="node2" presStyleIdx="0" presStyleCnt="3" custScaleX="241131">
        <dgm:presLayoutVars>
          <dgm:chPref val="3"/>
        </dgm:presLayoutVars>
      </dgm:prSet>
      <dgm:spPr/>
    </dgm:pt>
    <dgm:pt modelId="{AE9B0058-C56C-4D02-9473-43959C179E19}" type="pres">
      <dgm:prSet presAssocID="{992FDC43-8EAE-404A-BE39-7FD9A456FECD}" presName="rootConnector" presStyleLbl="node2" presStyleIdx="0" presStyleCnt="3"/>
      <dgm:spPr/>
    </dgm:pt>
    <dgm:pt modelId="{268F7B8A-E70A-4F15-B0FD-5732A4ABF77A}" type="pres">
      <dgm:prSet presAssocID="{992FDC43-8EAE-404A-BE39-7FD9A456FECD}" presName="hierChild4" presStyleCnt="0"/>
      <dgm:spPr/>
    </dgm:pt>
    <dgm:pt modelId="{53FD5664-DE5D-4BCA-A92E-BE6609460827}" type="pres">
      <dgm:prSet presAssocID="{D3BB158C-17A4-4F14-A695-FD2E2D482AA5}" presName="Name37" presStyleLbl="parChTrans1D3" presStyleIdx="0" presStyleCnt="10" custSzX="417529"/>
      <dgm:spPr/>
    </dgm:pt>
    <dgm:pt modelId="{54EE2678-A7E3-47CF-B1E8-2A9B94E30C20}" type="pres">
      <dgm:prSet presAssocID="{7D16400B-E261-423D-ABDE-AFF2B12D3414}" presName="hierRoot2" presStyleCnt="0">
        <dgm:presLayoutVars>
          <dgm:hierBranch val="init"/>
        </dgm:presLayoutVars>
      </dgm:prSet>
      <dgm:spPr/>
    </dgm:pt>
    <dgm:pt modelId="{B8265F72-3866-4A39-9EAD-0A594DB2F5DD}" type="pres">
      <dgm:prSet presAssocID="{7D16400B-E261-423D-ABDE-AFF2B12D3414}" presName="rootComposite" presStyleCnt="0"/>
      <dgm:spPr/>
    </dgm:pt>
    <dgm:pt modelId="{AE573D9F-FB85-422B-98EC-6886DF9E09A1}" type="pres">
      <dgm:prSet presAssocID="{7D16400B-E261-423D-ABDE-AFF2B12D3414}" presName="rootText" presStyleLbl="node3" presStyleIdx="0" presStyleCnt="10" custScaleX="195843">
        <dgm:presLayoutVars>
          <dgm:chPref val="3"/>
        </dgm:presLayoutVars>
      </dgm:prSet>
      <dgm:spPr/>
    </dgm:pt>
    <dgm:pt modelId="{5406D29B-F179-44B8-947D-16626F9CF212}" type="pres">
      <dgm:prSet presAssocID="{7D16400B-E261-423D-ABDE-AFF2B12D3414}" presName="rootConnector" presStyleLbl="node3" presStyleIdx="0" presStyleCnt="10"/>
      <dgm:spPr/>
    </dgm:pt>
    <dgm:pt modelId="{DC177D43-1896-4365-AC66-D4DAF306956B}" type="pres">
      <dgm:prSet presAssocID="{7D16400B-E261-423D-ABDE-AFF2B12D3414}" presName="hierChild4" presStyleCnt="0"/>
      <dgm:spPr/>
    </dgm:pt>
    <dgm:pt modelId="{DBD802F7-6022-4DF5-8B9D-635CC8FAEF79}" type="pres">
      <dgm:prSet presAssocID="{7D16400B-E261-423D-ABDE-AFF2B12D3414}" presName="hierChild5" presStyleCnt="0"/>
      <dgm:spPr/>
    </dgm:pt>
    <dgm:pt modelId="{BABACFD3-D47D-4C17-BE19-A08E9D64C06E}" type="pres">
      <dgm:prSet presAssocID="{7BF3F0B8-E6F2-4691-AA24-5220460D15C5}" presName="Name37" presStyleLbl="parChTrans1D3" presStyleIdx="1" presStyleCnt="10" custSzX="417529"/>
      <dgm:spPr/>
    </dgm:pt>
    <dgm:pt modelId="{238FE03D-BC48-4364-BB62-22BE0EE9E1C4}" type="pres">
      <dgm:prSet presAssocID="{3B63AD55-CA5B-4355-9A18-2210C67C120D}" presName="hierRoot2" presStyleCnt="0">
        <dgm:presLayoutVars>
          <dgm:hierBranch val="init"/>
        </dgm:presLayoutVars>
      </dgm:prSet>
      <dgm:spPr/>
    </dgm:pt>
    <dgm:pt modelId="{94808700-9FDD-4F75-B364-74D88877F4AA}" type="pres">
      <dgm:prSet presAssocID="{3B63AD55-CA5B-4355-9A18-2210C67C120D}" presName="rootComposite" presStyleCnt="0"/>
      <dgm:spPr/>
    </dgm:pt>
    <dgm:pt modelId="{C555DCA8-9EE4-4481-9F57-DBA5301B9DB0}" type="pres">
      <dgm:prSet presAssocID="{3B63AD55-CA5B-4355-9A18-2210C67C120D}" presName="rootText" presStyleLbl="node3" presStyleIdx="1" presStyleCnt="10" custScaleX="195843">
        <dgm:presLayoutVars>
          <dgm:chPref val="3"/>
        </dgm:presLayoutVars>
      </dgm:prSet>
      <dgm:spPr/>
    </dgm:pt>
    <dgm:pt modelId="{1E4B53D1-A66C-4521-AAAE-28027F9D63DD}" type="pres">
      <dgm:prSet presAssocID="{3B63AD55-CA5B-4355-9A18-2210C67C120D}" presName="rootConnector" presStyleLbl="node3" presStyleIdx="1" presStyleCnt="10"/>
      <dgm:spPr/>
    </dgm:pt>
    <dgm:pt modelId="{1D15E6D1-81C9-4029-A3FC-8A5B6AB04FB7}" type="pres">
      <dgm:prSet presAssocID="{3B63AD55-CA5B-4355-9A18-2210C67C120D}" presName="hierChild4" presStyleCnt="0"/>
      <dgm:spPr/>
    </dgm:pt>
    <dgm:pt modelId="{5653E4D0-DC1D-4F2E-84CC-A2524336985B}" type="pres">
      <dgm:prSet presAssocID="{3B63AD55-CA5B-4355-9A18-2210C67C120D}" presName="hierChild5" presStyleCnt="0"/>
      <dgm:spPr/>
    </dgm:pt>
    <dgm:pt modelId="{A46CFBB7-5B3C-471E-819A-7CC1CF49AE2A}" type="pres">
      <dgm:prSet presAssocID="{CADEEB9A-DE8D-4323-9675-53D379970EAD}" presName="Name37" presStyleLbl="parChTrans1D3" presStyleIdx="2" presStyleCnt="10" custSzX="417529"/>
      <dgm:spPr/>
    </dgm:pt>
    <dgm:pt modelId="{037C5F2C-CF99-493C-BBF6-9BB16B9D1D58}" type="pres">
      <dgm:prSet presAssocID="{9311EDE7-5287-4BE2-9482-27B1FAEB6CD3}" presName="hierRoot2" presStyleCnt="0">
        <dgm:presLayoutVars>
          <dgm:hierBranch val="init"/>
        </dgm:presLayoutVars>
      </dgm:prSet>
      <dgm:spPr/>
    </dgm:pt>
    <dgm:pt modelId="{25FF77DC-B62F-40AB-BCA7-DB4030D60877}" type="pres">
      <dgm:prSet presAssocID="{9311EDE7-5287-4BE2-9482-27B1FAEB6CD3}" presName="rootComposite" presStyleCnt="0"/>
      <dgm:spPr/>
    </dgm:pt>
    <dgm:pt modelId="{20C97885-8F12-43C6-B71D-CC09E99583BD}" type="pres">
      <dgm:prSet presAssocID="{9311EDE7-5287-4BE2-9482-27B1FAEB6CD3}" presName="rootText" presStyleLbl="node3" presStyleIdx="2" presStyleCnt="10" custScaleX="195843">
        <dgm:presLayoutVars>
          <dgm:chPref val="3"/>
        </dgm:presLayoutVars>
      </dgm:prSet>
      <dgm:spPr/>
    </dgm:pt>
    <dgm:pt modelId="{9BC38C86-F19B-4C86-A958-EE5D6FC96638}" type="pres">
      <dgm:prSet presAssocID="{9311EDE7-5287-4BE2-9482-27B1FAEB6CD3}" presName="rootConnector" presStyleLbl="node3" presStyleIdx="2" presStyleCnt="10"/>
      <dgm:spPr/>
    </dgm:pt>
    <dgm:pt modelId="{336D47FD-D618-4752-A4D0-781D29566167}" type="pres">
      <dgm:prSet presAssocID="{9311EDE7-5287-4BE2-9482-27B1FAEB6CD3}" presName="hierChild4" presStyleCnt="0"/>
      <dgm:spPr/>
    </dgm:pt>
    <dgm:pt modelId="{EE3DA181-28E2-4C9A-8B02-1509F702663C}" type="pres">
      <dgm:prSet presAssocID="{9311EDE7-5287-4BE2-9482-27B1FAEB6CD3}" presName="hierChild5" presStyleCnt="0"/>
      <dgm:spPr/>
    </dgm:pt>
    <dgm:pt modelId="{17FAC246-0201-4208-B074-E4C8C82DF239}" type="pres">
      <dgm:prSet presAssocID="{4681E0C3-0E2E-40DB-8C23-EA2545718605}" presName="Name37" presStyleLbl="parChTrans1D3" presStyleIdx="3" presStyleCnt="10" custSzX="417529"/>
      <dgm:spPr/>
    </dgm:pt>
    <dgm:pt modelId="{5190971A-9AAD-4B64-A686-80158763561C}" type="pres">
      <dgm:prSet presAssocID="{D8E8FC36-BECA-45AD-9260-D574141D1B7B}" presName="hierRoot2" presStyleCnt="0">
        <dgm:presLayoutVars>
          <dgm:hierBranch val="init"/>
        </dgm:presLayoutVars>
      </dgm:prSet>
      <dgm:spPr/>
    </dgm:pt>
    <dgm:pt modelId="{5AF6702E-20CB-4226-AB77-C068C1A41CF9}" type="pres">
      <dgm:prSet presAssocID="{D8E8FC36-BECA-45AD-9260-D574141D1B7B}" presName="rootComposite" presStyleCnt="0"/>
      <dgm:spPr/>
    </dgm:pt>
    <dgm:pt modelId="{7E323472-3642-4709-A9F2-B978E50B84D3}" type="pres">
      <dgm:prSet presAssocID="{D8E8FC36-BECA-45AD-9260-D574141D1B7B}" presName="rootText" presStyleLbl="node3" presStyleIdx="3" presStyleCnt="10" custScaleX="195843">
        <dgm:presLayoutVars>
          <dgm:chPref val="3"/>
        </dgm:presLayoutVars>
      </dgm:prSet>
      <dgm:spPr/>
    </dgm:pt>
    <dgm:pt modelId="{48ED0127-C47D-480D-9CB0-5EAFEA7FF61A}" type="pres">
      <dgm:prSet presAssocID="{D8E8FC36-BECA-45AD-9260-D574141D1B7B}" presName="rootConnector" presStyleLbl="node3" presStyleIdx="3" presStyleCnt="10"/>
      <dgm:spPr/>
    </dgm:pt>
    <dgm:pt modelId="{703AF60E-8074-444B-9368-94E54CCFE017}" type="pres">
      <dgm:prSet presAssocID="{D8E8FC36-BECA-45AD-9260-D574141D1B7B}" presName="hierChild4" presStyleCnt="0"/>
      <dgm:spPr/>
    </dgm:pt>
    <dgm:pt modelId="{307553DB-A2CC-4863-805D-31B7D443BB7B}" type="pres">
      <dgm:prSet presAssocID="{D8E8FC36-BECA-45AD-9260-D574141D1B7B}" presName="hierChild5" presStyleCnt="0"/>
      <dgm:spPr/>
    </dgm:pt>
    <dgm:pt modelId="{59D8A87D-8197-4C56-A03E-6371DC6FB86C}" type="pres">
      <dgm:prSet presAssocID="{992FDC43-8EAE-404A-BE39-7FD9A456FECD}" presName="hierChild5" presStyleCnt="0"/>
      <dgm:spPr/>
    </dgm:pt>
    <dgm:pt modelId="{06B9375F-AEF6-4CE4-A234-42321AA9B86A}" type="pres">
      <dgm:prSet presAssocID="{F4BD521B-49E3-4601-893A-20DE1E965E31}" presName="Name37" presStyleLbl="parChTrans1D2" presStyleIdx="1" presStyleCnt="3" custSzX="107701"/>
      <dgm:spPr/>
    </dgm:pt>
    <dgm:pt modelId="{AF28649B-CC16-42D5-84A5-562A414BF09E}" type="pres">
      <dgm:prSet presAssocID="{E974DF23-35E0-40DB-AE0E-D7579258264A}" presName="hierRoot2" presStyleCnt="0">
        <dgm:presLayoutVars>
          <dgm:hierBranch val="init"/>
        </dgm:presLayoutVars>
      </dgm:prSet>
      <dgm:spPr/>
    </dgm:pt>
    <dgm:pt modelId="{EE49E666-BB7E-4223-8219-89223C0B4937}" type="pres">
      <dgm:prSet presAssocID="{E974DF23-35E0-40DB-AE0E-D7579258264A}" presName="rootComposite" presStyleCnt="0"/>
      <dgm:spPr/>
    </dgm:pt>
    <dgm:pt modelId="{D43936BF-1150-4D93-86B0-F9EDE7B05BD8}" type="pres">
      <dgm:prSet presAssocID="{E974DF23-35E0-40DB-AE0E-D7579258264A}" presName="rootText" presStyleLbl="node2" presStyleIdx="1" presStyleCnt="3" custScaleX="241131">
        <dgm:presLayoutVars>
          <dgm:chPref val="3"/>
        </dgm:presLayoutVars>
      </dgm:prSet>
      <dgm:spPr/>
    </dgm:pt>
    <dgm:pt modelId="{3C0CB964-FFB6-4160-855D-4F0AD3D03A67}" type="pres">
      <dgm:prSet presAssocID="{E974DF23-35E0-40DB-AE0E-D7579258264A}" presName="rootConnector" presStyleLbl="node2" presStyleIdx="1" presStyleCnt="3"/>
      <dgm:spPr/>
    </dgm:pt>
    <dgm:pt modelId="{7AD42F78-8ABC-4AC5-988D-6D8E1BFE3AC0}" type="pres">
      <dgm:prSet presAssocID="{E974DF23-35E0-40DB-AE0E-D7579258264A}" presName="hierChild4" presStyleCnt="0"/>
      <dgm:spPr/>
    </dgm:pt>
    <dgm:pt modelId="{AAB1759E-662D-4A16-A087-C3AAF3C19489}" type="pres">
      <dgm:prSet presAssocID="{25E479D0-350B-4EC6-9C5C-681F5167A50A}" presName="Name37" presStyleLbl="parChTrans1D3" presStyleIdx="4" presStyleCnt="10" custSzX="417529"/>
      <dgm:spPr/>
    </dgm:pt>
    <dgm:pt modelId="{8C15264C-3DD6-4D0D-98C8-DD3BF7A712CC}" type="pres">
      <dgm:prSet presAssocID="{539322C9-2382-461D-BB77-EBA201CEBD4C}" presName="hierRoot2" presStyleCnt="0">
        <dgm:presLayoutVars>
          <dgm:hierBranch val="init"/>
        </dgm:presLayoutVars>
      </dgm:prSet>
      <dgm:spPr/>
    </dgm:pt>
    <dgm:pt modelId="{C61F3AB0-E696-4ED4-B7F9-C9C74A649253}" type="pres">
      <dgm:prSet presAssocID="{539322C9-2382-461D-BB77-EBA201CEBD4C}" presName="rootComposite" presStyleCnt="0"/>
      <dgm:spPr/>
    </dgm:pt>
    <dgm:pt modelId="{401C0168-8C9D-48F5-83A9-0CE1FC02C794}" type="pres">
      <dgm:prSet presAssocID="{539322C9-2382-461D-BB77-EBA201CEBD4C}" presName="rootText" presStyleLbl="node3" presStyleIdx="4" presStyleCnt="10" custScaleX="195843">
        <dgm:presLayoutVars>
          <dgm:chPref val="3"/>
        </dgm:presLayoutVars>
      </dgm:prSet>
      <dgm:spPr/>
    </dgm:pt>
    <dgm:pt modelId="{B2F35635-3150-4E43-B478-1C6A13505503}" type="pres">
      <dgm:prSet presAssocID="{539322C9-2382-461D-BB77-EBA201CEBD4C}" presName="rootConnector" presStyleLbl="node3" presStyleIdx="4" presStyleCnt="10"/>
      <dgm:spPr/>
    </dgm:pt>
    <dgm:pt modelId="{1B7F7623-AA37-482F-A6F5-7BF82B5FBBBD}" type="pres">
      <dgm:prSet presAssocID="{539322C9-2382-461D-BB77-EBA201CEBD4C}" presName="hierChild4" presStyleCnt="0"/>
      <dgm:spPr/>
    </dgm:pt>
    <dgm:pt modelId="{D3C68B51-5C59-4583-B989-4BA490EE6C18}" type="pres">
      <dgm:prSet presAssocID="{539322C9-2382-461D-BB77-EBA201CEBD4C}" presName="hierChild5" presStyleCnt="0"/>
      <dgm:spPr/>
    </dgm:pt>
    <dgm:pt modelId="{760DDBF2-BC12-49A7-B556-786787BC918E}" type="pres">
      <dgm:prSet presAssocID="{641E12AE-CD8E-4674-9328-DE1C62E23371}" presName="Name37" presStyleLbl="parChTrans1D3" presStyleIdx="5" presStyleCnt="10" custSzX="417529"/>
      <dgm:spPr/>
    </dgm:pt>
    <dgm:pt modelId="{48F74124-5FA5-48C0-B37A-EADDCD96CB55}" type="pres">
      <dgm:prSet presAssocID="{FDDDD5F4-D1E9-4E40-8FAC-E2E8E70CD922}" presName="hierRoot2" presStyleCnt="0">
        <dgm:presLayoutVars>
          <dgm:hierBranch val="init"/>
        </dgm:presLayoutVars>
      </dgm:prSet>
      <dgm:spPr/>
    </dgm:pt>
    <dgm:pt modelId="{58B0F540-FCF7-46A4-826D-E84ED4B35832}" type="pres">
      <dgm:prSet presAssocID="{FDDDD5F4-D1E9-4E40-8FAC-E2E8E70CD922}" presName="rootComposite" presStyleCnt="0"/>
      <dgm:spPr/>
    </dgm:pt>
    <dgm:pt modelId="{666BBE93-1D45-4D3D-91BC-932D7D1CC4A9}" type="pres">
      <dgm:prSet presAssocID="{FDDDD5F4-D1E9-4E40-8FAC-E2E8E70CD922}" presName="rootText" presStyleLbl="node3" presStyleIdx="5" presStyleCnt="10" custScaleX="195843">
        <dgm:presLayoutVars>
          <dgm:chPref val="3"/>
        </dgm:presLayoutVars>
      </dgm:prSet>
      <dgm:spPr/>
    </dgm:pt>
    <dgm:pt modelId="{E6C85762-4948-4D3D-866E-D765FF94C953}" type="pres">
      <dgm:prSet presAssocID="{FDDDD5F4-D1E9-4E40-8FAC-E2E8E70CD922}" presName="rootConnector" presStyleLbl="node3" presStyleIdx="5" presStyleCnt="10"/>
      <dgm:spPr/>
    </dgm:pt>
    <dgm:pt modelId="{A6168432-A188-4C63-BA49-6D621C6520A9}" type="pres">
      <dgm:prSet presAssocID="{FDDDD5F4-D1E9-4E40-8FAC-E2E8E70CD922}" presName="hierChild4" presStyleCnt="0"/>
      <dgm:spPr/>
    </dgm:pt>
    <dgm:pt modelId="{8602F0C9-9113-4887-A7B2-F923F716466E}" type="pres">
      <dgm:prSet presAssocID="{FDDDD5F4-D1E9-4E40-8FAC-E2E8E70CD922}" presName="hierChild5" presStyleCnt="0"/>
      <dgm:spPr/>
    </dgm:pt>
    <dgm:pt modelId="{9BE8A9A3-A525-4064-91B8-9C999BD64AEF}" type="pres">
      <dgm:prSet presAssocID="{AC3467CE-1BD5-47E0-B104-48FE9E6BF34D}" presName="Name37" presStyleLbl="parChTrans1D3" presStyleIdx="6" presStyleCnt="10" custSzX="417529"/>
      <dgm:spPr/>
    </dgm:pt>
    <dgm:pt modelId="{6803F21A-854A-4BA1-9552-13A2250CA11B}" type="pres">
      <dgm:prSet presAssocID="{19E56D1B-0F1A-46BB-BB53-82CBE1380C8C}" presName="hierRoot2" presStyleCnt="0">
        <dgm:presLayoutVars>
          <dgm:hierBranch val="init"/>
        </dgm:presLayoutVars>
      </dgm:prSet>
      <dgm:spPr/>
    </dgm:pt>
    <dgm:pt modelId="{B77E8D31-8C10-43BF-9AA8-8AF9EC26EEA8}" type="pres">
      <dgm:prSet presAssocID="{19E56D1B-0F1A-46BB-BB53-82CBE1380C8C}" presName="rootComposite" presStyleCnt="0"/>
      <dgm:spPr/>
    </dgm:pt>
    <dgm:pt modelId="{56DC974B-237F-41AA-B6E9-8DAE1C4557F9}" type="pres">
      <dgm:prSet presAssocID="{19E56D1B-0F1A-46BB-BB53-82CBE1380C8C}" presName="rootText" presStyleLbl="node3" presStyleIdx="6" presStyleCnt="10" custScaleX="195843">
        <dgm:presLayoutVars>
          <dgm:chPref val="3"/>
        </dgm:presLayoutVars>
      </dgm:prSet>
      <dgm:spPr/>
    </dgm:pt>
    <dgm:pt modelId="{10BE65B5-0F8F-4E02-AC3E-F257C34969DD}" type="pres">
      <dgm:prSet presAssocID="{19E56D1B-0F1A-46BB-BB53-82CBE1380C8C}" presName="rootConnector" presStyleLbl="node3" presStyleIdx="6" presStyleCnt="10"/>
      <dgm:spPr/>
    </dgm:pt>
    <dgm:pt modelId="{7B93A2EE-5A66-4B15-92E5-3942E3566FD2}" type="pres">
      <dgm:prSet presAssocID="{19E56D1B-0F1A-46BB-BB53-82CBE1380C8C}" presName="hierChild4" presStyleCnt="0"/>
      <dgm:spPr/>
    </dgm:pt>
    <dgm:pt modelId="{F9901BD3-D985-4548-8FF3-D2EB1F8DDBFB}" type="pres">
      <dgm:prSet presAssocID="{19E56D1B-0F1A-46BB-BB53-82CBE1380C8C}" presName="hierChild5" presStyleCnt="0"/>
      <dgm:spPr/>
    </dgm:pt>
    <dgm:pt modelId="{59342F34-2977-4D58-8B64-232E501949CF}" type="pres">
      <dgm:prSet presAssocID="{E974DF23-35E0-40DB-AE0E-D7579258264A}" presName="hierChild5" presStyleCnt="0"/>
      <dgm:spPr/>
    </dgm:pt>
    <dgm:pt modelId="{9E8C80ED-428F-4413-945B-721C6C9FC316}" type="pres">
      <dgm:prSet presAssocID="{BDB2CB98-C309-466F-B598-1DACC2B39A12}" presName="Name37" presStyleLbl="parChTrans1D2" presStyleIdx="2" presStyleCnt="3" custSzX="3135087"/>
      <dgm:spPr/>
    </dgm:pt>
    <dgm:pt modelId="{3298D29F-80D5-401B-A7D9-7C67497708F0}" type="pres">
      <dgm:prSet presAssocID="{A0CEF3E0-F6DA-4C6F-9112-57EF3F236553}" presName="hierRoot2" presStyleCnt="0">
        <dgm:presLayoutVars>
          <dgm:hierBranch val="init"/>
        </dgm:presLayoutVars>
      </dgm:prSet>
      <dgm:spPr/>
    </dgm:pt>
    <dgm:pt modelId="{BE86C916-3A6F-46CE-9C4E-12C82E258384}" type="pres">
      <dgm:prSet presAssocID="{A0CEF3E0-F6DA-4C6F-9112-57EF3F236553}" presName="rootComposite" presStyleCnt="0"/>
      <dgm:spPr/>
    </dgm:pt>
    <dgm:pt modelId="{3C8A346D-D1DC-4152-85AB-F69C7DB91842}" type="pres">
      <dgm:prSet presAssocID="{A0CEF3E0-F6DA-4C6F-9112-57EF3F236553}" presName="rootText" presStyleLbl="node2" presStyleIdx="2" presStyleCnt="3" custScaleX="241131">
        <dgm:presLayoutVars>
          <dgm:chPref val="3"/>
        </dgm:presLayoutVars>
      </dgm:prSet>
      <dgm:spPr/>
    </dgm:pt>
    <dgm:pt modelId="{7DE72B51-570D-4C7A-B44C-975A142F462C}" type="pres">
      <dgm:prSet presAssocID="{A0CEF3E0-F6DA-4C6F-9112-57EF3F236553}" presName="rootConnector" presStyleLbl="node2" presStyleIdx="2" presStyleCnt="3"/>
      <dgm:spPr/>
    </dgm:pt>
    <dgm:pt modelId="{F4D8AA87-1B49-487F-99F1-CE5C8EEE730C}" type="pres">
      <dgm:prSet presAssocID="{A0CEF3E0-F6DA-4C6F-9112-57EF3F236553}" presName="hierChild4" presStyleCnt="0"/>
      <dgm:spPr/>
    </dgm:pt>
    <dgm:pt modelId="{32384B62-E58E-43E5-93DB-E84CB4BE9119}" type="pres">
      <dgm:prSet presAssocID="{43F9D8A6-58EE-4356-8AA3-3FB0AE892985}" presName="Name37" presStyleLbl="parChTrans1D3" presStyleIdx="7" presStyleCnt="10" custSzX="417529"/>
      <dgm:spPr/>
    </dgm:pt>
    <dgm:pt modelId="{85272692-73BD-458A-A0AD-BE214BB4857B}" type="pres">
      <dgm:prSet presAssocID="{E76304EE-3F82-482F-9D02-F814AB25F905}" presName="hierRoot2" presStyleCnt="0">
        <dgm:presLayoutVars>
          <dgm:hierBranch val="init"/>
        </dgm:presLayoutVars>
      </dgm:prSet>
      <dgm:spPr/>
    </dgm:pt>
    <dgm:pt modelId="{45F57ED7-3D3D-4CAF-8422-7816A5F43230}" type="pres">
      <dgm:prSet presAssocID="{E76304EE-3F82-482F-9D02-F814AB25F905}" presName="rootComposite" presStyleCnt="0"/>
      <dgm:spPr/>
    </dgm:pt>
    <dgm:pt modelId="{EA7820AB-0385-4CF0-BAB3-2A6F9D37E65B}" type="pres">
      <dgm:prSet presAssocID="{E76304EE-3F82-482F-9D02-F814AB25F905}" presName="rootText" presStyleLbl="node3" presStyleIdx="7" presStyleCnt="10" custScaleX="195843">
        <dgm:presLayoutVars>
          <dgm:chPref val="3"/>
        </dgm:presLayoutVars>
      </dgm:prSet>
      <dgm:spPr/>
    </dgm:pt>
    <dgm:pt modelId="{A75CDF79-3AB8-4BB6-A417-3B7DF7B08D83}" type="pres">
      <dgm:prSet presAssocID="{E76304EE-3F82-482F-9D02-F814AB25F905}" presName="rootConnector" presStyleLbl="node3" presStyleIdx="7" presStyleCnt="10"/>
      <dgm:spPr/>
    </dgm:pt>
    <dgm:pt modelId="{56381B3E-459B-4EF1-AD0D-B9FB9A3968F9}" type="pres">
      <dgm:prSet presAssocID="{E76304EE-3F82-482F-9D02-F814AB25F905}" presName="hierChild4" presStyleCnt="0"/>
      <dgm:spPr/>
    </dgm:pt>
    <dgm:pt modelId="{D13A10C6-C8A9-4C6D-A489-A9D545E65B06}" type="pres">
      <dgm:prSet presAssocID="{E76304EE-3F82-482F-9D02-F814AB25F905}" presName="hierChild5" presStyleCnt="0"/>
      <dgm:spPr/>
    </dgm:pt>
    <dgm:pt modelId="{3D8D76F5-4BBE-463E-9240-2727A972FBBC}" type="pres">
      <dgm:prSet presAssocID="{8DFF1CEC-2B71-496C-8311-111C6F33215C}" presName="Name37" presStyleLbl="parChTrans1D3" presStyleIdx="8" presStyleCnt="10" custSzX="417529"/>
      <dgm:spPr/>
    </dgm:pt>
    <dgm:pt modelId="{D84D178B-33C5-4551-957B-3691DD920D8E}" type="pres">
      <dgm:prSet presAssocID="{31C57209-7570-4314-842B-9AE954BF7677}" presName="hierRoot2" presStyleCnt="0">
        <dgm:presLayoutVars>
          <dgm:hierBranch val="init"/>
        </dgm:presLayoutVars>
      </dgm:prSet>
      <dgm:spPr/>
    </dgm:pt>
    <dgm:pt modelId="{BB775326-92F2-4255-A1C5-B3D09CC6E7CB}" type="pres">
      <dgm:prSet presAssocID="{31C57209-7570-4314-842B-9AE954BF7677}" presName="rootComposite" presStyleCnt="0"/>
      <dgm:spPr/>
    </dgm:pt>
    <dgm:pt modelId="{40595209-02FE-4843-8BFA-2B628F67E532}" type="pres">
      <dgm:prSet presAssocID="{31C57209-7570-4314-842B-9AE954BF7677}" presName="rootText" presStyleLbl="node3" presStyleIdx="8" presStyleCnt="10" custScaleX="195843">
        <dgm:presLayoutVars>
          <dgm:chPref val="3"/>
        </dgm:presLayoutVars>
      </dgm:prSet>
      <dgm:spPr/>
    </dgm:pt>
    <dgm:pt modelId="{06737C53-0820-44C5-9DC2-210D1D810796}" type="pres">
      <dgm:prSet presAssocID="{31C57209-7570-4314-842B-9AE954BF7677}" presName="rootConnector" presStyleLbl="node3" presStyleIdx="8" presStyleCnt="10"/>
      <dgm:spPr/>
    </dgm:pt>
    <dgm:pt modelId="{F7EF7C2A-69D5-449D-A159-58BB54DE93D6}" type="pres">
      <dgm:prSet presAssocID="{31C57209-7570-4314-842B-9AE954BF7677}" presName="hierChild4" presStyleCnt="0"/>
      <dgm:spPr/>
    </dgm:pt>
    <dgm:pt modelId="{66E6EA6F-72BB-41A0-8129-22F0482132FC}" type="pres">
      <dgm:prSet presAssocID="{31C57209-7570-4314-842B-9AE954BF7677}" presName="hierChild5" presStyleCnt="0"/>
      <dgm:spPr/>
    </dgm:pt>
    <dgm:pt modelId="{A9589779-ED05-43AD-B126-832AFD7EDD7A}" type="pres">
      <dgm:prSet presAssocID="{1845D70B-A183-420E-92D4-02F9B7DB5478}" presName="Name37" presStyleLbl="parChTrans1D3" presStyleIdx="9" presStyleCnt="10" custSzX="417529"/>
      <dgm:spPr/>
    </dgm:pt>
    <dgm:pt modelId="{710A0C27-D389-4B91-910C-57115677CC2B}" type="pres">
      <dgm:prSet presAssocID="{C815F80A-6298-43CC-8358-D128D608EA1B}" presName="hierRoot2" presStyleCnt="0">
        <dgm:presLayoutVars>
          <dgm:hierBranch val="init"/>
        </dgm:presLayoutVars>
      </dgm:prSet>
      <dgm:spPr/>
    </dgm:pt>
    <dgm:pt modelId="{AD7A4DBA-9CFF-4A7A-8B82-FAD47A3DAF43}" type="pres">
      <dgm:prSet presAssocID="{C815F80A-6298-43CC-8358-D128D608EA1B}" presName="rootComposite" presStyleCnt="0"/>
      <dgm:spPr/>
    </dgm:pt>
    <dgm:pt modelId="{8E645670-A2EE-406B-945A-749B5807489E}" type="pres">
      <dgm:prSet presAssocID="{C815F80A-6298-43CC-8358-D128D608EA1B}" presName="rootText" presStyleLbl="node3" presStyleIdx="9" presStyleCnt="10" custScaleX="195843">
        <dgm:presLayoutVars>
          <dgm:chPref val="3"/>
        </dgm:presLayoutVars>
      </dgm:prSet>
      <dgm:spPr/>
    </dgm:pt>
    <dgm:pt modelId="{CCA2D97E-3D3B-4B39-8F5D-806654FD91CC}" type="pres">
      <dgm:prSet presAssocID="{C815F80A-6298-43CC-8358-D128D608EA1B}" presName="rootConnector" presStyleLbl="node3" presStyleIdx="9" presStyleCnt="10"/>
      <dgm:spPr/>
    </dgm:pt>
    <dgm:pt modelId="{77E9024A-8382-4708-BFA5-16702FCAD57E}" type="pres">
      <dgm:prSet presAssocID="{C815F80A-6298-43CC-8358-D128D608EA1B}" presName="hierChild4" presStyleCnt="0"/>
      <dgm:spPr/>
    </dgm:pt>
    <dgm:pt modelId="{6DC6413E-7946-483A-BD42-35F0B623CE17}" type="pres">
      <dgm:prSet presAssocID="{C815F80A-6298-43CC-8358-D128D608EA1B}" presName="hierChild5" presStyleCnt="0"/>
      <dgm:spPr/>
    </dgm:pt>
    <dgm:pt modelId="{98BB2243-E049-42F5-8B93-9A77C61EE185}" type="pres">
      <dgm:prSet presAssocID="{A0CEF3E0-F6DA-4C6F-9112-57EF3F236553}" presName="hierChild5" presStyleCnt="0"/>
      <dgm:spPr/>
    </dgm:pt>
    <dgm:pt modelId="{8BBFB0AA-9B2E-4460-9F7E-ACBEA934ACFD}" type="pres">
      <dgm:prSet presAssocID="{45F7D840-672B-444E-A21A-83A7D7C06ED2}" presName="hierChild3" presStyleCnt="0"/>
      <dgm:spPr/>
    </dgm:pt>
  </dgm:ptLst>
  <dgm:cxnLst>
    <dgm:cxn modelId="{6723F803-890E-4AE3-973B-053BBA28E59E}" srcId="{992FDC43-8EAE-404A-BE39-7FD9A456FECD}" destId="{7D16400B-E261-423D-ABDE-AFF2B12D3414}" srcOrd="0" destOrd="0" parTransId="{D3BB158C-17A4-4F14-A695-FD2E2D482AA5}" sibTransId="{C455AB27-CCC4-4151-A741-997040A05A21}"/>
    <dgm:cxn modelId="{26D36408-5AE3-4F7E-A1EB-F395A7CA3DE9}" type="presOf" srcId="{43F9D8A6-58EE-4356-8AA3-3FB0AE892985}" destId="{32384B62-E58E-43E5-93DB-E84CB4BE9119}" srcOrd="0" destOrd="0" presId="urn:microsoft.com/office/officeart/2005/8/layout/orgChart1"/>
    <dgm:cxn modelId="{38C1DD0C-4286-4EEC-9F4C-DE724CC59FD9}" type="presOf" srcId="{45F7D840-672B-444E-A21A-83A7D7C06ED2}" destId="{E4A733F5-DEE4-44CD-ADC4-A698C026E131}" srcOrd="1" destOrd="0" presId="urn:microsoft.com/office/officeart/2005/8/layout/orgChart1"/>
    <dgm:cxn modelId="{3828BC0F-CFB2-47CB-9380-165D3910EDF7}" type="presOf" srcId="{31C57209-7570-4314-842B-9AE954BF7677}" destId="{06737C53-0820-44C5-9DC2-210D1D810796}" srcOrd="1" destOrd="0" presId="urn:microsoft.com/office/officeart/2005/8/layout/orgChart1"/>
    <dgm:cxn modelId="{62590A10-634B-4EE9-B986-A33B84396284}" srcId="{45F7D840-672B-444E-A21A-83A7D7C06ED2}" destId="{A0CEF3E0-F6DA-4C6F-9112-57EF3F236553}" srcOrd="2" destOrd="0" parTransId="{BDB2CB98-C309-466F-B598-1DACC2B39A12}" sibTransId="{508FF038-5819-4D2C-9B27-7CCF9EC63482}"/>
    <dgm:cxn modelId="{8C69D412-C8C1-4B4B-AA10-8D97E953185B}" type="presOf" srcId="{E76304EE-3F82-482F-9D02-F814AB25F905}" destId="{A75CDF79-3AB8-4BB6-A417-3B7DF7B08D83}" srcOrd="1" destOrd="0" presId="urn:microsoft.com/office/officeart/2005/8/layout/orgChart1"/>
    <dgm:cxn modelId="{9D8CF31E-A483-48DE-A8EA-15AD7E339D83}" type="presOf" srcId="{E974DF23-35E0-40DB-AE0E-D7579258264A}" destId="{D43936BF-1150-4D93-86B0-F9EDE7B05BD8}" srcOrd="0" destOrd="0" presId="urn:microsoft.com/office/officeart/2005/8/layout/orgChart1"/>
    <dgm:cxn modelId="{2BC1A51F-890B-4CC1-B739-ADA42BC6E5B0}" type="presOf" srcId="{FDDDD5F4-D1E9-4E40-8FAC-E2E8E70CD922}" destId="{666BBE93-1D45-4D3D-91BC-932D7D1CC4A9}" srcOrd="0" destOrd="0" presId="urn:microsoft.com/office/officeart/2005/8/layout/orgChart1"/>
    <dgm:cxn modelId="{0A52CC20-F155-4D11-B6F3-653701B1C91D}" type="presOf" srcId="{C815F80A-6298-43CC-8358-D128D608EA1B}" destId="{8E645670-A2EE-406B-945A-749B5807489E}" srcOrd="0" destOrd="0" presId="urn:microsoft.com/office/officeart/2005/8/layout/orgChart1"/>
    <dgm:cxn modelId="{2878A632-448B-4FA2-9195-34E0802AD461}" srcId="{992FDC43-8EAE-404A-BE39-7FD9A456FECD}" destId="{D8E8FC36-BECA-45AD-9260-D574141D1B7B}" srcOrd="3" destOrd="0" parTransId="{4681E0C3-0E2E-40DB-8C23-EA2545718605}" sibTransId="{58D1A863-D06F-46AF-A15D-42D205C863B9}"/>
    <dgm:cxn modelId="{FF53F234-A3C4-4B5F-A482-9282297F2809}" srcId="{E974DF23-35E0-40DB-AE0E-D7579258264A}" destId="{539322C9-2382-461D-BB77-EBA201CEBD4C}" srcOrd="0" destOrd="0" parTransId="{25E479D0-350B-4EC6-9C5C-681F5167A50A}" sibTransId="{A0336B95-A5F5-42D6-BE2F-FC50ADA357E3}"/>
    <dgm:cxn modelId="{4D74283A-7580-47FC-A0EE-FDC545414E04}" type="presOf" srcId="{25E479D0-350B-4EC6-9C5C-681F5167A50A}" destId="{AAB1759E-662D-4A16-A087-C3AAF3C19489}" srcOrd="0" destOrd="0" presId="urn:microsoft.com/office/officeart/2005/8/layout/orgChart1"/>
    <dgm:cxn modelId="{740D933B-FD9F-4AD4-A441-ED1A08851421}" srcId="{E56F5292-5F7A-431E-89E7-F29E809ED956}" destId="{45F7D840-672B-444E-A21A-83A7D7C06ED2}" srcOrd="0" destOrd="0" parTransId="{D5B7E311-C4AF-4397-91DE-FE34A4B9E77E}" sibTransId="{378604DB-92CF-4FC0-8F71-14507911BD9C}"/>
    <dgm:cxn modelId="{1F21325F-7337-4F60-9F7E-8B0D09C6050D}" srcId="{E974DF23-35E0-40DB-AE0E-D7579258264A}" destId="{19E56D1B-0F1A-46BB-BB53-82CBE1380C8C}" srcOrd="2" destOrd="0" parTransId="{AC3467CE-1BD5-47E0-B104-48FE9E6BF34D}" sibTransId="{4FDD73AD-E488-4E6F-8DAC-5D3647260BD7}"/>
    <dgm:cxn modelId="{FB902442-8745-48D6-8311-78CE777D0D4D}" type="presOf" srcId="{1845D70B-A183-420E-92D4-02F9B7DB5478}" destId="{A9589779-ED05-43AD-B126-832AFD7EDD7A}" srcOrd="0" destOrd="0" presId="urn:microsoft.com/office/officeart/2005/8/layout/orgChart1"/>
    <dgm:cxn modelId="{8AE17062-3F21-47C8-8D31-47F2A56B293B}" type="presOf" srcId="{7D16400B-E261-423D-ABDE-AFF2B12D3414}" destId="{AE573D9F-FB85-422B-98EC-6886DF9E09A1}" srcOrd="0" destOrd="0" presId="urn:microsoft.com/office/officeart/2005/8/layout/orgChart1"/>
    <dgm:cxn modelId="{57423744-7713-41CD-A9FA-4FECA47CA150}" type="presOf" srcId="{3B63AD55-CA5B-4355-9A18-2210C67C120D}" destId="{1E4B53D1-A66C-4521-AAAE-28027F9D63DD}" srcOrd="1" destOrd="0" presId="urn:microsoft.com/office/officeart/2005/8/layout/orgChart1"/>
    <dgm:cxn modelId="{C51CC667-0349-43E9-B3B1-46909DC94DE4}" type="presOf" srcId="{539322C9-2382-461D-BB77-EBA201CEBD4C}" destId="{B2F35635-3150-4E43-B478-1C6A13505503}" srcOrd="1" destOrd="0" presId="urn:microsoft.com/office/officeart/2005/8/layout/orgChart1"/>
    <dgm:cxn modelId="{D02AA768-1061-4D8B-A651-D741E9351B27}" srcId="{992FDC43-8EAE-404A-BE39-7FD9A456FECD}" destId="{3B63AD55-CA5B-4355-9A18-2210C67C120D}" srcOrd="1" destOrd="0" parTransId="{7BF3F0B8-E6F2-4691-AA24-5220460D15C5}" sibTransId="{4A462CB6-D83C-4908-A7ED-6E1B06B9EFE4}"/>
    <dgm:cxn modelId="{B9394849-E298-4EE8-BEF0-99C0E240BC17}" type="presOf" srcId="{45F7D840-672B-444E-A21A-83A7D7C06ED2}" destId="{18217536-9E9F-4E93-8DC8-DAA0AB984F98}" srcOrd="0" destOrd="0" presId="urn:microsoft.com/office/officeart/2005/8/layout/orgChart1"/>
    <dgm:cxn modelId="{FEC2094A-4A5E-4C3D-859C-03D5018A288F}" type="presOf" srcId="{3B63AD55-CA5B-4355-9A18-2210C67C120D}" destId="{C555DCA8-9EE4-4481-9F57-DBA5301B9DB0}" srcOrd="0" destOrd="0" presId="urn:microsoft.com/office/officeart/2005/8/layout/orgChart1"/>
    <dgm:cxn modelId="{1B4F534A-B543-4F65-A982-8274D976FFD1}" srcId="{A0CEF3E0-F6DA-4C6F-9112-57EF3F236553}" destId="{C815F80A-6298-43CC-8358-D128D608EA1B}" srcOrd="2" destOrd="0" parTransId="{1845D70B-A183-420E-92D4-02F9B7DB5478}" sibTransId="{17671BDD-C4A0-4232-86B0-07176BC22E24}"/>
    <dgm:cxn modelId="{E8527E6A-E980-44DF-897D-318104834AB7}" type="presOf" srcId="{AC3467CE-1BD5-47E0-B104-48FE9E6BF34D}" destId="{9BE8A9A3-A525-4064-91B8-9C999BD64AEF}" srcOrd="0" destOrd="0" presId="urn:microsoft.com/office/officeart/2005/8/layout/orgChart1"/>
    <dgm:cxn modelId="{23661A4B-65BA-493B-921D-E0BA21BAB17D}" type="presOf" srcId="{539322C9-2382-461D-BB77-EBA201CEBD4C}" destId="{401C0168-8C9D-48F5-83A9-0CE1FC02C794}" srcOrd="0" destOrd="0" presId="urn:microsoft.com/office/officeart/2005/8/layout/orgChart1"/>
    <dgm:cxn modelId="{86BC2A52-C153-45BB-806C-AE62DFBC466A}" type="presOf" srcId="{E974DF23-35E0-40DB-AE0E-D7579258264A}" destId="{3C0CB964-FFB6-4160-855D-4F0AD3D03A67}" srcOrd="1" destOrd="0" presId="urn:microsoft.com/office/officeart/2005/8/layout/orgChart1"/>
    <dgm:cxn modelId="{E2774475-9E9A-4880-BE3D-CFCD5799079A}" srcId="{A0CEF3E0-F6DA-4C6F-9112-57EF3F236553}" destId="{31C57209-7570-4314-842B-9AE954BF7677}" srcOrd="1" destOrd="0" parTransId="{8DFF1CEC-2B71-496C-8311-111C6F33215C}" sibTransId="{C5B0B206-B587-4343-8636-922A2B2C3F5E}"/>
    <dgm:cxn modelId="{C6EA7455-3919-4F04-BE06-7F873EA06CAF}" type="presOf" srcId="{CADEEB9A-DE8D-4323-9675-53D379970EAD}" destId="{A46CFBB7-5B3C-471E-819A-7CC1CF49AE2A}" srcOrd="0" destOrd="0" presId="urn:microsoft.com/office/officeart/2005/8/layout/orgChart1"/>
    <dgm:cxn modelId="{3F296076-804A-4422-8A4A-D2937466DDAB}" type="presOf" srcId="{E56F5292-5F7A-431E-89E7-F29E809ED956}" destId="{9E191C65-B7F2-47BB-8C3B-75B3BB88E378}" srcOrd="0" destOrd="0" presId="urn:microsoft.com/office/officeart/2005/8/layout/orgChart1"/>
    <dgm:cxn modelId="{43F61379-ECAF-4732-A91F-ADD871FDD8E2}" type="presOf" srcId="{C815F80A-6298-43CC-8358-D128D608EA1B}" destId="{CCA2D97E-3D3B-4B39-8F5D-806654FD91CC}" srcOrd="1" destOrd="0" presId="urn:microsoft.com/office/officeart/2005/8/layout/orgChart1"/>
    <dgm:cxn modelId="{7C61CD79-2858-4C47-9A17-28D1972A003F}" type="presOf" srcId="{BDB2CB98-C309-466F-B598-1DACC2B39A12}" destId="{9E8C80ED-428F-4413-945B-721C6C9FC316}" srcOrd="0" destOrd="0" presId="urn:microsoft.com/office/officeart/2005/8/layout/orgChart1"/>
    <dgm:cxn modelId="{B482047C-52CA-4199-96DD-95DC4018B71D}" type="presOf" srcId="{8DFF1CEC-2B71-496C-8311-111C6F33215C}" destId="{3D8D76F5-4BBE-463E-9240-2727A972FBBC}" srcOrd="0" destOrd="0" presId="urn:microsoft.com/office/officeart/2005/8/layout/orgChart1"/>
    <dgm:cxn modelId="{AC9E5A7E-566F-47A0-8F78-A7E9EC7E3C32}" type="presOf" srcId="{4681E0C3-0E2E-40DB-8C23-EA2545718605}" destId="{17FAC246-0201-4208-B074-E4C8C82DF239}" srcOrd="0" destOrd="0" presId="urn:microsoft.com/office/officeart/2005/8/layout/orgChart1"/>
    <dgm:cxn modelId="{927E0780-20E5-4C6A-9E59-3F736CE34F31}" type="presOf" srcId="{D3BB158C-17A4-4F14-A695-FD2E2D482AA5}" destId="{53FD5664-DE5D-4BCA-A92E-BE6609460827}" srcOrd="0" destOrd="0" presId="urn:microsoft.com/office/officeart/2005/8/layout/orgChart1"/>
    <dgm:cxn modelId="{AB213B87-91A9-4E61-BD4A-76E6AA913219}" type="presOf" srcId="{31C57209-7570-4314-842B-9AE954BF7677}" destId="{40595209-02FE-4843-8BFA-2B628F67E532}" srcOrd="0" destOrd="0" presId="urn:microsoft.com/office/officeart/2005/8/layout/orgChart1"/>
    <dgm:cxn modelId="{D0308698-51B2-45DD-8930-8A05FBA6F57E}" srcId="{45F7D840-672B-444E-A21A-83A7D7C06ED2}" destId="{992FDC43-8EAE-404A-BE39-7FD9A456FECD}" srcOrd="0" destOrd="0" parTransId="{7B9F5C6A-7E33-4059-B51B-3A40405C4F34}" sibTransId="{14079FA1-645F-427C-BD4F-B03AA7B43DA8}"/>
    <dgm:cxn modelId="{F02DD198-8660-4D57-8155-6CEDB4EDDDF5}" type="presOf" srcId="{9311EDE7-5287-4BE2-9482-27B1FAEB6CD3}" destId="{9BC38C86-F19B-4C86-A958-EE5D6FC96638}" srcOrd="1" destOrd="0" presId="urn:microsoft.com/office/officeart/2005/8/layout/orgChart1"/>
    <dgm:cxn modelId="{1240E19D-D53D-4AE1-AEDB-5E5D508E3349}" type="presOf" srcId="{641E12AE-CD8E-4674-9328-DE1C62E23371}" destId="{760DDBF2-BC12-49A7-B556-786787BC918E}" srcOrd="0" destOrd="0" presId="urn:microsoft.com/office/officeart/2005/8/layout/orgChart1"/>
    <dgm:cxn modelId="{84E85AA8-CB94-4FBB-8E66-5DC2E2C0FFF4}" type="presOf" srcId="{992FDC43-8EAE-404A-BE39-7FD9A456FECD}" destId="{4306A7BE-63C1-472F-9B6F-94AF85D7CA78}" srcOrd="0" destOrd="0" presId="urn:microsoft.com/office/officeart/2005/8/layout/orgChart1"/>
    <dgm:cxn modelId="{38F6B0A9-AD95-4291-BB5D-92474FA625AA}" type="presOf" srcId="{D8E8FC36-BECA-45AD-9260-D574141D1B7B}" destId="{48ED0127-C47D-480D-9CB0-5EAFEA7FF61A}" srcOrd="1" destOrd="0" presId="urn:microsoft.com/office/officeart/2005/8/layout/orgChart1"/>
    <dgm:cxn modelId="{F1B527AA-E55F-4680-A4AB-6AD521E617DB}" type="presOf" srcId="{19E56D1B-0F1A-46BB-BB53-82CBE1380C8C}" destId="{56DC974B-237F-41AA-B6E9-8DAE1C4557F9}" srcOrd="0" destOrd="0" presId="urn:microsoft.com/office/officeart/2005/8/layout/orgChart1"/>
    <dgm:cxn modelId="{EDD046AE-6ABE-499D-964B-DF90454A64AE}" type="presOf" srcId="{FDDDD5F4-D1E9-4E40-8FAC-E2E8E70CD922}" destId="{E6C85762-4948-4D3D-866E-D765FF94C953}" srcOrd="1" destOrd="0" presId="urn:microsoft.com/office/officeart/2005/8/layout/orgChart1"/>
    <dgm:cxn modelId="{B1C02AB3-4CD5-43E8-93CA-CEDE77A4EBCE}" type="presOf" srcId="{992FDC43-8EAE-404A-BE39-7FD9A456FECD}" destId="{AE9B0058-C56C-4D02-9473-43959C179E19}" srcOrd="1" destOrd="0" presId="urn:microsoft.com/office/officeart/2005/8/layout/orgChart1"/>
    <dgm:cxn modelId="{417035B5-8A6D-4021-9E11-3C01BEDC4F2A}" type="presOf" srcId="{9311EDE7-5287-4BE2-9482-27B1FAEB6CD3}" destId="{20C97885-8F12-43C6-B71D-CC09E99583BD}" srcOrd="0" destOrd="0" presId="urn:microsoft.com/office/officeart/2005/8/layout/orgChart1"/>
    <dgm:cxn modelId="{1086DDB8-1C8F-4833-8E80-4F3F2AB7540B}" srcId="{E974DF23-35E0-40DB-AE0E-D7579258264A}" destId="{FDDDD5F4-D1E9-4E40-8FAC-E2E8E70CD922}" srcOrd="1" destOrd="0" parTransId="{641E12AE-CD8E-4674-9328-DE1C62E23371}" sibTransId="{6630AE32-02C2-4172-B44A-14B191638D3F}"/>
    <dgm:cxn modelId="{6923F8BC-3A6F-4741-BA2C-AD7F2CDAD768}" type="presOf" srcId="{A0CEF3E0-F6DA-4C6F-9112-57EF3F236553}" destId="{3C8A346D-D1DC-4152-85AB-F69C7DB91842}" srcOrd="0" destOrd="0" presId="urn:microsoft.com/office/officeart/2005/8/layout/orgChart1"/>
    <dgm:cxn modelId="{02B4DEC2-1910-4EDB-8B8F-8EED569BAB16}" type="presOf" srcId="{19E56D1B-0F1A-46BB-BB53-82CBE1380C8C}" destId="{10BE65B5-0F8F-4E02-AC3E-F257C34969DD}" srcOrd="1" destOrd="0" presId="urn:microsoft.com/office/officeart/2005/8/layout/orgChart1"/>
    <dgm:cxn modelId="{0F14ACD9-D7BD-41AC-81BC-8CEEA331C623}" type="presOf" srcId="{F4BD521B-49E3-4601-893A-20DE1E965E31}" destId="{06B9375F-AEF6-4CE4-A234-42321AA9B86A}" srcOrd="0" destOrd="0" presId="urn:microsoft.com/office/officeart/2005/8/layout/orgChart1"/>
    <dgm:cxn modelId="{A1D155DB-8FA0-471F-B8C2-B20F602E5984}" type="presOf" srcId="{E76304EE-3F82-482F-9D02-F814AB25F905}" destId="{EA7820AB-0385-4CF0-BAB3-2A6F9D37E65B}" srcOrd="0" destOrd="0" presId="urn:microsoft.com/office/officeart/2005/8/layout/orgChart1"/>
    <dgm:cxn modelId="{25CACBE2-986F-4E37-9F79-8E34E1495B26}" type="presOf" srcId="{7BF3F0B8-E6F2-4691-AA24-5220460D15C5}" destId="{BABACFD3-D47D-4C17-BE19-A08E9D64C06E}" srcOrd="0" destOrd="0" presId="urn:microsoft.com/office/officeart/2005/8/layout/orgChart1"/>
    <dgm:cxn modelId="{E4755FE4-D108-4B26-B7D7-202C0C349CE9}" srcId="{A0CEF3E0-F6DA-4C6F-9112-57EF3F236553}" destId="{E76304EE-3F82-482F-9D02-F814AB25F905}" srcOrd="0" destOrd="0" parTransId="{43F9D8A6-58EE-4356-8AA3-3FB0AE892985}" sibTransId="{F993096C-3E92-4DEA-A481-E648981319AC}"/>
    <dgm:cxn modelId="{137071E6-DCA9-41C1-9A1D-3CE924011250}" type="presOf" srcId="{A0CEF3E0-F6DA-4C6F-9112-57EF3F236553}" destId="{7DE72B51-570D-4C7A-B44C-975A142F462C}" srcOrd="1" destOrd="0" presId="urn:microsoft.com/office/officeart/2005/8/layout/orgChart1"/>
    <dgm:cxn modelId="{C64F21EA-9CCC-483A-A9D7-51AF4A546597}" type="presOf" srcId="{7B9F5C6A-7E33-4059-B51B-3A40405C4F34}" destId="{0C540F56-838C-4C33-BE55-89D549FE19A4}" srcOrd="0" destOrd="0" presId="urn:microsoft.com/office/officeart/2005/8/layout/orgChart1"/>
    <dgm:cxn modelId="{1C3C4CEC-9C63-4232-82B1-EDD7211914A2}" srcId="{45F7D840-672B-444E-A21A-83A7D7C06ED2}" destId="{E974DF23-35E0-40DB-AE0E-D7579258264A}" srcOrd="1" destOrd="0" parTransId="{F4BD521B-49E3-4601-893A-20DE1E965E31}" sibTransId="{1402573B-6086-4FAE-8578-AC91DCC76281}"/>
    <dgm:cxn modelId="{30EE2DF5-FAA7-451D-85DE-ADBBCA4EC235}" srcId="{992FDC43-8EAE-404A-BE39-7FD9A456FECD}" destId="{9311EDE7-5287-4BE2-9482-27B1FAEB6CD3}" srcOrd="2" destOrd="0" parTransId="{CADEEB9A-DE8D-4323-9675-53D379970EAD}" sibTransId="{B2D7810A-EF79-4252-88A0-C1AD94599B91}"/>
    <dgm:cxn modelId="{9C62C1F5-7986-4957-8FEE-39960F3771EE}" type="presOf" srcId="{D8E8FC36-BECA-45AD-9260-D574141D1B7B}" destId="{7E323472-3642-4709-A9F2-B978E50B84D3}" srcOrd="0" destOrd="0" presId="urn:microsoft.com/office/officeart/2005/8/layout/orgChart1"/>
    <dgm:cxn modelId="{0E6DDFFD-986A-4BCB-A8A5-0E39AA5A067A}" type="presOf" srcId="{7D16400B-E261-423D-ABDE-AFF2B12D3414}" destId="{5406D29B-F179-44B8-947D-16626F9CF212}" srcOrd="1" destOrd="0" presId="urn:microsoft.com/office/officeart/2005/8/layout/orgChart1"/>
    <dgm:cxn modelId="{5002BF1C-B431-449A-9A05-A0C995A46B31}" type="presParOf" srcId="{9E191C65-B7F2-47BB-8C3B-75B3BB88E378}" destId="{66B1587B-0813-4A24-8848-EED25776FDAA}" srcOrd="0" destOrd="0" presId="urn:microsoft.com/office/officeart/2005/8/layout/orgChart1"/>
    <dgm:cxn modelId="{7A6842F0-585F-4A8F-B27E-EF6FD3D2557F}" type="presParOf" srcId="{66B1587B-0813-4A24-8848-EED25776FDAA}" destId="{270A1C76-D89E-4B5E-982D-7C005DE8049F}" srcOrd="0" destOrd="0" presId="urn:microsoft.com/office/officeart/2005/8/layout/orgChart1"/>
    <dgm:cxn modelId="{AFBA4238-9FCC-422F-BB6D-4B390CE5CE6E}" type="presParOf" srcId="{270A1C76-D89E-4B5E-982D-7C005DE8049F}" destId="{18217536-9E9F-4E93-8DC8-DAA0AB984F98}" srcOrd="0" destOrd="0" presId="urn:microsoft.com/office/officeart/2005/8/layout/orgChart1"/>
    <dgm:cxn modelId="{B52A305D-48CD-495D-BAD4-B3A3C14ED999}" type="presParOf" srcId="{270A1C76-D89E-4B5E-982D-7C005DE8049F}" destId="{E4A733F5-DEE4-44CD-ADC4-A698C026E131}" srcOrd="1" destOrd="0" presId="urn:microsoft.com/office/officeart/2005/8/layout/orgChart1"/>
    <dgm:cxn modelId="{6AB8697B-AC78-4F56-B68B-EF2295D2C7DA}" type="presParOf" srcId="{66B1587B-0813-4A24-8848-EED25776FDAA}" destId="{3C4DB394-4D9F-4947-B56D-5567FF3D9B76}" srcOrd="1" destOrd="0" presId="urn:microsoft.com/office/officeart/2005/8/layout/orgChart1"/>
    <dgm:cxn modelId="{C9C7EB90-23E4-43C2-A9D4-BA8761E5C53E}" type="presParOf" srcId="{3C4DB394-4D9F-4947-B56D-5567FF3D9B76}" destId="{0C540F56-838C-4C33-BE55-89D549FE19A4}" srcOrd="0" destOrd="0" presId="urn:microsoft.com/office/officeart/2005/8/layout/orgChart1"/>
    <dgm:cxn modelId="{63283498-4EF4-4251-97C8-BC1342FAD9D0}" type="presParOf" srcId="{3C4DB394-4D9F-4947-B56D-5567FF3D9B76}" destId="{21F14097-FEE3-4BBE-88EA-E0F84CBDB592}" srcOrd="1" destOrd="0" presId="urn:microsoft.com/office/officeart/2005/8/layout/orgChart1"/>
    <dgm:cxn modelId="{865267B0-32CF-4D7A-9540-709248666793}" type="presParOf" srcId="{21F14097-FEE3-4BBE-88EA-E0F84CBDB592}" destId="{0AECA46D-5725-4B0A-AFDC-1E8CD4B565BB}" srcOrd="0" destOrd="0" presId="urn:microsoft.com/office/officeart/2005/8/layout/orgChart1"/>
    <dgm:cxn modelId="{45E6768B-9947-46A2-8784-64723A65E2F1}" type="presParOf" srcId="{0AECA46D-5725-4B0A-AFDC-1E8CD4B565BB}" destId="{4306A7BE-63C1-472F-9B6F-94AF85D7CA78}" srcOrd="0" destOrd="0" presId="urn:microsoft.com/office/officeart/2005/8/layout/orgChart1"/>
    <dgm:cxn modelId="{9AD24B76-6A82-4494-8972-E5549F9B9FE6}" type="presParOf" srcId="{0AECA46D-5725-4B0A-AFDC-1E8CD4B565BB}" destId="{AE9B0058-C56C-4D02-9473-43959C179E19}" srcOrd="1" destOrd="0" presId="urn:microsoft.com/office/officeart/2005/8/layout/orgChart1"/>
    <dgm:cxn modelId="{6D578590-20FA-46B4-92DB-FC0941EC6AB7}" type="presParOf" srcId="{21F14097-FEE3-4BBE-88EA-E0F84CBDB592}" destId="{268F7B8A-E70A-4F15-B0FD-5732A4ABF77A}" srcOrd="1" destOrd="0" presId="urn:microsoft.com/office/officeart/2005/8/layout/orgChart1"/>
    <dgm:cxn modelId="{5B5D93F0-14BA-4B0E-88EB-032174B50D5A}" type="presParOf" srcId="{268F7B8A-E70A-4F15-B0FD-5732A4ABF77A}" destId="{53FD5664-DE5D-4BCA-A92E-BE6609460827}" srcOrd="0" destOrd="0" presId="urn:microsoft.com/office/officeart/2005/8/layout/orgChart1"/>
    <dgm:cxn modelId="{B3F26537-E1C8-4243-BB2D-8231A3502377}" type="presParOf" srcId="{268F7B8A-E70A-4F15-B0FD-5732A4ABF77A}" destId="{54EE2678-A7E3-47CF-B1E8-2A9B94E30C20}" srcOrd="1" destOrd="0" presId="urn:microsoft.com/office/officeart/2005/8/layout/orgChart1"/>
    <dgm:cxn modelId="{F535F533-91DD-4800-9BE0-29B1F4C15B63}" type="presParOf" srcId="{54EE2678-A7E3-47CF-B1E8-2A9B94E30C20}" destId="{B8265F72-3866-4A39-9EAD-0A594DB2F5DD}" srcOrd="0" destOrd="0" presId="urn:microsoft.com/office/officeart/2005/8/layout/orgChart1"/>
    <dgm:cxn modelId="{D709AE0B-C6F5-4C6A-9FE4-78A81C571933}" type="presParOf" srcId="{B8265F72-3866-4A39-9EAD-0A594DB2F5DD}" destId="{AE573D9F-FB85-422B-98EC-6886DF9E09A1}" srcOrd="0" destOrd="0" presId="urn:microsoft.com/office/officeart/2005/8/layout/orgChart1"/>
    <dgm:cxn modelId="{441E1D6D-2BC6-4035-AAFB-6AF58465CB85}" type="presParOf" srcId="{B8265F72-3866-4A39-9EAD-0A594DB2F5DD}" destId="{5406D29B-F179-44B8-947D-16626F9CF212}" srcOrd="1" destOrd="0" presId="urn:microsoft.com/office/officeart/2005/8/layout/orgChart1"/>
    <dgm:cxn modelId="{47B603A0-7B40-491F-A008-5C59768B569A}" type="presParOf" srcId="{54EE2678-A7E3-47CF-B1E8-2A9B94E30C20}" destId="{DC177D43-1896-4365-AC66-D4DAF306956B}" srcOrd="1" destOrd="0" presId="urn:microsoft.com/office/officeart/2005/8/layout/orgChart1"/>
    <dgm:cxn modelId="{07E95A9C-CEA1-4B11-AEF2-415E2187E978}" type="presParOf" srcId="{54EE2678-A7E3-47CF-B1E8-2A9B94E30C20}" destId="{DBD802F7-6022-4DF5-8B9D-635CC8FAEF79}" srcOrd="2" destOrd="0" presId="urn:microsoft.com/office/officeart/2005/8/layout/orgChart1"/>
    <dgm:cxn modelId="{A2D09B4A-BDA1-422E-B52C-036D4C029555}" type="presParOf" srcId="{268F7B8A-E70A-4F15-B0FD-5732A4ABF77A}" destId="{BABACFD3-D47D-4C17-BE19-A08E9D64C06E}" srcOrd="2" destOrd="0" presId="urn:microsoft.com/office/officeart/2005/8/layout/orgChart1"/>
    <dgm:cxn modelId="{9C1C3AA1-D4C0-4852-BD3C-29E061081FB7}" type="presParOf" srcId="{268F7B8A-E70A-4F15-B0FD-5732A4ABF77A}" destId="{238FE03D-BC48-4364-BB62-22BE0EE9E1C4}" srcOrd="3" destOrd="0" presId="urn:microsoft.com/office/officeart/2005/8/layout/orgChart1"/>
    <dgm:cxn modelId="{4F674F82-1262-4EC8-9CF0-333E2B5968F3}" type="presParOf" srcId="{238FE03D-BC48-4364-BB62-22BE0EE9E1C4}" destId="{94808700-9FDD-4F75-B364-74D88877F4AA}" srcOrd="0" destOrd="0" presId="urn:microsoft.com/office/officeart/2005/8/layout/orgChart1"/>
    <dgm:cxn modelId="{8E47AEC1-770C-444B-ACA0-BF8ABCE42AF3}" type="presParOf" srcId="{94808700-9FDD-4F75-B364-74D88877F4AA}" destId="{C555DCA8-9EE4-4481-9F57-DBA5301B9DB0}" srcOrd="0" destOrd="0" presId="urn:microsoft.com/office/officeart/2005/8/layout/orgChart1"/>
    <dgm:cxn modelId="{7D80C37E-F4FF-4E70-902E-597B7BA0CE17}" type="presParOf" srcId="{94808700-9FDD-4F75-B364-74D88877F4AA}" destId="{1E4B53D1-A66C-4521-AAAE-28027F9D63DD}" srcOrd="1" destOrd="0" presId="urn:microsoft.com/office/officeart/2005/8/layout/orgChart1"/>
    <dgm:cxn modelId="{F07AA186-EA7D-438F-8283-F77FB300E067}" type="presParOf" srcId="{238FE03D-BC48-4364-BB62-22BE0EE9E1C4}" destId="{1D15E6D1-81C9-4029-A3FC-8A5B6AB04FB7}" srcOrd="1" destOrd="0" presId="urn:microsoft.com/office/officeart/2005/8/layout/orgChart1"/>
    <dgm:cxn modelId="{72BD4D98-4D26-4797-B90A-73E5949CC9CB}" type="presParOf" srcId="{238FE03D-BC48-4364-BB62-22BE0EE9E1C4}" destId="{5653E4D0-DC1D-4F2E-84CC-A2524336985B}" srcOrd="2" destOrd="0" presId="urn:microsoft.com/office/officeart/2005/8/layout/orgChart1"/>
    <dgm:cxn modelId="{0FF8BCFD-CEB0-416D-91B5-5E9E45DD5BA7}" type="presParOf" srcId="{268F7B8A-E70A-4F15-B0FD-5732A4ABF77A}" destId="{A46CFBB7-5B3C-471E-819A-7CC1CF49AE2A}" srcOrd="4" destOrd="0" presId="urn:microsoft.com/office/officeart/2005/8/layout/orgChart1"/>
    <dgm:cxn modelId="{9E69C6FE-CE1C-40D5-A680-753EEFD563B0}" type="presParOf" srcId="{268F7B8A-E70A-4F15-B0FD-5732A4ABF77A}" destId="{037C5F2C-CF99-493C-BBF6-9BB16B9D1D58}" srcOrd="5" destOrd="0" presId="urn:microsoft.com/office/officeart/2005/8/layout/orgChart1"/>
    <dgm:cxn modelId="{B8C28EEE-DDA0-47F3-BB10-2EA7F02DC119}" type="presParOf" srcId="{037C5F2C-CF99-493C-BBF6-9BB16B9D1D58}" destId="{25FF77DC-B62F-40AB-BCA7-DB4030D60877}" srcOrd="0" destOrd="0" presId="urn:microsoft.com/office/officeart/2005/8/layout/orgChart1"/>
    <dgm:cxn modelId="{941DC66B-01DB-4447-B4F5-10B35DF166AD}" type="presParOf" srcId="{25FF77DC-B62F-40AB-BCA7-DB4030D60877}" destId="{20C97885-8F12-43C6-B71D-CC09E99583BD}" srcOrd="0" destOrd="0" presId="urn:microsoft.com/office/officeart/2005/8/layout/orgChart1"/>
    <dgm:cxn modelId="{9DCBC32F-7658-45E5-92B5-943D81E7369F}" type="presParOf" srcId="{25FF77DC-B62F-40AB-BCA7-DB4030D60877}" destId="{9BC38C86-F19B-4C86-A958-EE5D6FC96638}" srcOrd="1" destOrd="0" presId="urn:microsoft.com/office/officeart/2005/8/layout/orgChart1"/>
    <dgm:cxn modelId="{ACC23819-AF15-4F41-A10B-184C4FAC8632}" type="presParOf" srcId="{037C5F2C-CF99-493C-BBF6-9BB16B9D1D58}" destId="{336D47FD-D618-4752-A4D0-781D29566167}" srcOrd="1" destOrd="0" presId="urn:microsoft.com/office/officeart/2005/8/layout/orgChart1"/>
    <dgm:cxn modelId="{3561B5CB-A948-445E-B11B-26074F94A6B4}" type="presParOf" srcId="{037C5F2C-CF99-493C-BBF6-9BB16B9D1D58}" destId="{EE3DA181-28E2-4C9A-8B02-1509F702663C}" srcOrd="2" destOrd="0" presId="urn:microsoft.com/office/officeart/2005/8/layout/orgChart1"/>
    <dgm:cxn modelId="{9F5B75C9-62CC-41C6-867F-82BE668B616D}" type="presParOf" srcId="{268F7B8A-E70A-4F15-B0FD-5732A4ABF77A}" destId="{17FAC246-0201-4208-B074-E4C8C82DF239}" srcOrd="6" destOrd="0" presId="urn:microsoft.com/office/officeart/2005/8/layout/orgChart1"/>
    <dgm:cxn modelId="{087F3B26-CFCA-415B-80E9-6A3B8D3D2870}" type="presParOf" srcId="{268F7B8A-E70A-4F15-B0FD-5732A4ABF77A}" destId="{5190971A-9AAD-4B64-A686-80158763561C}" srcOrd="7" destOrd="0" presId="urn:microsoft.com/office/officeart/2005/8/layout/orgChart1"/>
    <dgm:cxn modelId="{3D268270-A589-4630-86CE-6FD90D54A62B}" type="presParOf" srcId="{5190971A-9AAD-4B64-A686-80158763561C}" destId="{5AF6702E-20CB-4226-AB77-C068C1A41CF9}" srcOrd="0" destOrd="0" presId="urn:microsoft.com/office/officeart/2005/8/layout/orgChart1"/>
    <dgm:cxn modelId="{B3C07F35-D0BA-4988-B246-074E1C3DD400}" type="presParOf" srcId="{5AF6702E-20CB-4226-AB77-C068C1A41CF9}" destId="{7E323472-3642-4709-A9F2-B978E50B84D3}" srcOrd="0" destOrd="0" presId="urn:microsoft.com/office/officeart/2005/8/layout/orgChart1"/>
    <dgm:cxn modelId="{6FAA2A11-CBDD-44CE-80E9-2FB1F701592D}" type="presParOf" srcId="{5AF6702E-20CB-4226-AB77-C068C1A41CF9}" destId="{48ED0127-C47D-480D-9CB0-5EAFEA7FF61A}" srcOrd="1" destOrd="0" presId="urn:microsoft.com/office/officeart/2005/8/layout/orgChart1"/>
    <dgm:cxn modelId="{B95CE8EB-6E71-4D59-B4E1-A7BB9A59C2C0}" type="presParOf" srcId="{5190971A-9AAD-4B64-A686-80158763561C}" destId="{703AF60E-8074-444B-9368-94E54CCFE017}" srcOrd="1" destOrd="0" presId="urn:microsoft.com/office/officeart/2005/8/layout/orgChart1"/>
    <dgm:cxn modelId="{33A85169-A69E-4130-80C8-9AE9F0A31D9B}" type="presParOf" srcId="{5190971A-9AAD-4B64-A686-80158763561C}" destId="{307553DB-A2CC-4863-805D-31B7D443BB7B}" srcOrd="2" destOrd="0" presId="urn:microsoft.com/office/officeart/2005/8/layout/orgChart1"/>
    <dgm:cxn modelId="{B9C5C773-72E8-4886-9FEA-F51FF2B40411}" type="presParOf" srcId="{21F14097-FEE3-4BBE-88EA-E0F84CBDB592}" destId="{59D8A87D-8197-4C56-A03E-6371DC6FB86C}" srcOrd="2" destOrd="0" presId="urn:microsoft.com/office/officeart/2005/8/layout/orgChart1"/>
    <dgm:cxn modelId="{19C05F79-B387-4660-AC8B-45FEB828BD2B}" type="presParOf" srcId="{3C4DB394-4D9F-4947-B56D-5567FF3D9B76}" destId="{06B9375F-AEF6-4CE4-A234-42321AA9B86A}" srcOrd="2" destOrd="0" presId="urn:microsoft.com/office/officeart/2005/8/layout/orgChart1"/>
    <dgm:cxn modelId="{CEC950F0-EDF4-477D-B0BC-A097861A6B8A}" type="presParOf" srcId="{3C4DB394-4D9F-4947-B56D-5567FF3D9B76}" destId="{AF28649B-CC16-42D5-84A5-562A414BF09E}" srcOrd="3" destOrd="0" presId="urn:microsoft.com/office/officeart/2005/8/layout/orgChart1"/>
    <dgm:cxn modelId="{CE813DF0-1AFB-49A6-8243-1E61CCFAD257}" type="presParOf" srcId="{AF28649B-CC16-42D5-84A5-562A414BF09E}" destId="{EE49E666-BB7E-4223-8219-89223C0B4937}" srcOrd="0" destOrd="0" presId="urn:microsoft.com/office/officeart/2005/8/layout/orgChart1"/>
    <dgm:cxn modelId="{FED3DED1-F107-4A95-A7DE-717C727A8977}" type="presParOf" srcId="{EE49E666-BB7E-4223-8219-89223C0B4937}" destId="{D43936BF-1150-4D93-86B0-F9EDE7B05BD8}" srcOrd="0" destOrd="0" presId="urn:microsoft.com/office/officeart/2005/8/layout/orgChart1"/>
    <dgm:cxn modelId="{D034D3E2-602E-48C6-AE82-51F5D0B02ECB}" type="presParOf" srcId="{EE49E666-BB7E-4223-8219-89223C0B4937}" destId="{3C0CB964-FFB6-4160-855D-4F0AD3D03A67}" srcOrd="1" destOrd="0" presId="urn:microsoft.com/office/officeart/2005/8/layout/orgChart1"/>
    <dgm:cxn modelId="{441C6878-C45C-457B-9AE6-F94D88EB2C09}" type="presParOf" srcId="{AF28649B-CC16-42D5-84A5-562A414BF09E}" destId="{7AD42F78-8ABC-4AC5-988D-6D8E1BFE3AC0}" srcOrd="1" destOrd="0" presId="urn:microsoft.com/office/officeart/2005/8/layout/orgChart1"/>
    <dgm:cxn modelId="{D2C7720C-73F0-4DE0-8BBB-E02A160164EE}" type="presParOf" srcId="{7AD42F78-8ABC-4AC5-988D-6D8E1BFE3AC0}" destId="{AAB1759E-662D-4A16-A087-C3AAF3C19489}" srcOrd="0" destOrd="0" presId="urn:microsoft.com/office/officeart/2005/8/layout/orgChart1"/>
    <dgm:cxn modelId="{97FD1E14-3620-415C-972D-4E59ED8409D4}" type="presParOf" srcId="{7AD42F78-8ABC-4AC5-988D-6D8E1BFE3AC0}" destId="{8C15264C-3DD6-4D0D-98C8-DD3BF7A712CC}" srcOrd="1" destOrd="0" presId="urn:microsoft.com/office/officeart/2005/8/layout/orgChart1"/>
    <dgm:cxn modelId="{759966A8-5D64-4679-A1B0-E0CE145F3DA1}" type="presParOf" srcId="{8C15264C-3DD6-4D0D-98C8-DD3BF7A712CC}" destId="{C61F3AB0-E696-4ED4-B7F9-C9C74A649253}" srcOrd="0" destOrd="0" presId="urn:microsoft.com/office/officeart/2005/8/layout/orgChart1"/>
    <dgm:cxn modelId="{68DE174C-D881-4A3E-8088-21072270567E}" type="presParOf" srcId="{C61F3AB0-E696-4ED4-B7F9-C9C74A649253}" destId="{401C0168-8C9D-48F5-83A9-0CE1FC02C794}" srcOrd="0" destOrd="0" presId="urn:microsoft.com/office/officeart/2005/8/layout/orgChart1"/>
    <dgm:cxn modelId="{E986C58C-5456-4BBB-98C9-3868F1F3B814}" type="presParOf" srcId="{C61F3AB0-E696-4ED4-B7F9-C9C74A649253}" destId="{B2F35635-3150-4E43-B478-1C6A13505503}" srcOrd="1" destOrd="0" presId="urn:microsoft.com/office/officeart/2005/8/layout/orgChart1"/>
    <dgm:cxn modelId="{66EA8C56-F7F5-4733-A8F5-FDAFFD1774AE}" type="presParOf" srcId="{8C15264C-3DD6-4D0D-98C8-DD3BF7A712CC}" destId="{1B7F7623-AA37-482F-A6F5-7BF82B5FBBBD}" srcOrd="1" destOrd="0" presId="urn:microsoft.com/office/officeart/2005/8/layout/orgChart1"/>
    <dgm:cxn modelId="{BA2DB94A-F4DF-4B3A-804E-5202B51C7FB8}" type="presParOf" srcId="{8C15264C-3DD6-4D0D-98C8-DD3BF7A712CC}" destId="{D3C68B51-5C59-4583-B989-4BA490EE6C18}" srcOrd="2" destOrd="0" presId="urn:microsoft.com/office/officeart/2005/8/layout/orgChart1"/>
    <dgm:cxn modelId="{6FAA8B5F-A40C-43C5-BAD2-FEF8D5CB3568}" type="presParOf" srcId="{7AD42F78-8ABC-4AC5-988D-6D8E1BFE3AC0}" destId="{760DDBF2-BC12-49A7-B556-786787BC918E}" srcOrd="2" destOrd="0" presId="urn:microsoft.com/office/officeart/2005/8/layout/orgChart1"/>
    <dgm:cxn modelId="{819764B8-D8E2-4358-97C1-8A200CB3B0D6}" type="presParOf" srcId="{7AD42F78-8ABC-4AC5-988D-6D8E1BFE3AC0}" destId="{48F74124-5FA5-48C0-B37A-EADDCD96CB55}" srcOrd="3" destOrd="0" presId="urn:microsoft.com/office/officeart/2005/8/layout/orgChart1"/>
    <dgm:cxn modelId="{CBC6AA8A-1D75-4245-A014-83807BA6FE69}" type="presParOf" srcId="{48F74124-5FA5-48C0-B37A-EADDCD96CB55}" destId="{58B0F540-FCF7-46A4-826D-E84ED4B35832}" srcOrd="0" destOrd="0" presId="urn:microsoft.com/office/officeart/2005/8/layout/orgChart1"/>
    <dgm:cxn modelId="{CB2E6E6A-3569-4A97-8FEE-810A6C1C23BE}" type="presParOf" srcId="{58B0F540-FCF7-46A4-826D-E84ED4B35832}" destId="{666BBE93-1D45-4D3D-91BC-932D7D1CC4A9}" srcOrd="0" destOrd="0" presId="urn:microsoft.com/office/officeart/2005/8/layout/orgChart1"/>
    <dgm:cxn modelId="{1C8AD431-375A-4F52-9DDD-062188B465DE}" type="presParOf" srcId="{58B0F540-FCF7-46A4-826D-E84ED4B35832}" destId="{E6C85762-4948-4D3D-866E-D765FF94C953}" srcOrd="1" destOrd="0" presId="urn:microsoft.com/office/officeart/2005/8/layout/orgChart1"/>
    <dgm:cxn modelId="{00C8E343-B48E-49D6-8EB1-A6643C1EF934}" type="presParOf" srcId="{48F74124-5FA5-48C0-B37A-EADDCD96CB55}" destId="{A6168432-A188-4C63-BA49-6D621C6520A9}" srcOrd="1" destOrd="0" presId="urn:microsoft.com/office/officeart/2005/8/layout/orgChart1"/>
    <dgm:cxn modelId="{557B6B02-7D31-4F73-B2A1-4273542EDC48}" type="presParOf" srcId="{48F74124-5FA5-48C0-B37A-EADDCD96CB55}" destId="{8602F0C9-9113-4887-A7B2-F923F716466E}" srcOrd="2" destOrd="0" presId="urn:microsoft.com/office/officeart/2005/8/layout/orgChart1"/>
    <dgm:cxn modelId="{BB70B05E-FBCB-404A-9DA4-E3FC8C9AFFBA}" type="presParOf" srcId="{7AD42F78-8ABC-4AC5-988D-6D8E1BFE3AC0}" destId="{9BE8A9A3-A525-4064-91B8-9C999BD64AEF}" srcOrd="4" destOrd="0" presId="urn:microsoft.com/office/officeart/2005/8/layout/orgChart1"/>
    <dgm:cxn modelId="{1A9167D8-1E4C-4ADF-96FD-9D1B2856B50C}" type="presParOf" srcId="{7AD42F78-8ABC-4AC5-988D-6D8E1BFE3AC0}" destId="{6803F21A-854A-4BA1-9552-13A2250CA11B}" srcOrd="5" destOrd="0" presId="urn:microsoft.com/office/officeart/2005/8/layout/orgChart1"/>
    <dgm:cxn modelId="{3C8AC82C-7771-42BC-88D6-FE3122EF0F83}" type="presParOf" srcId="{6803F21A-854A-4BA1-9552-13A2250CA11B}" destId="{B77E8D31-8C10-43BF-9AA8-8AF9EC26EEA8}" srcOrd="0" destOrd="0" presId="urn:microsoft.com/office/officeart/2005/8/layout/orgChart1"/>
    <dgm:cxn modelId="{4B63EE1F-8526-4403-B8DD-2045DBE481F0}" type="presParOf" srcId="{B77E8D31-8C10-43BF-9AA8-8AF9EC26EEA8}" destId="{56DC974B-237F-41AA-B6E9-8DAE1C4557F9}" srcOrd="0" destOrd="0" presId="urn:microsoft.com/office/officeart/2005/8/layout/orgChart1"/>
    <dgm:cxn modelId="{BA913288-72A1-4A0D-8C38-E339DC01336C}" type="presParOf" srcId="{B77E8D31-8C10-43BF-9AA8-8AF9EC26EEA8}" destId="{10BE65B5-0F8F-4E02-AC3E-F257C34969DD}" srcOrd="1" destOrd="0" presId="urn:microsoft.com/office/officeart/2005/8/layout/orgChart1"/>
    <dgm:cxn modelId="{4E4CB462-BC7E-47EA-ACE9-9070BE734517}" type="presParOf" srcId="{6803F21A-854A-4BA1-9552-13A2250CA11B}" destId="{7B93A2EE-5A66-4B15-92E5-3942E3566FD2}" srcOrd="1" destOrd="0" presId="urn:microsoft.com/office/officeart/2005/8/layout/orgChart1"/>
    <dgm:cxn modelId="{993146F7-49A2-4803-AF7E-BE4DBF95D06B}" type="presParOf" srcId="{6803F21A-854A-4BA1-9552-13A2250CA11B}" destId="{F9901BD3-D985-4548-8FF3-D2EB1F8DDBFB}" srcOrd="2" destOrd="0" presId="urn:microsoft.com/office/officeart/2005/8/layout/orgChart1"/>
    <dgm:cxn modelId="{41897215-22A6-45D9-8383-C97B4CE065A4}" type="presParOf" srcId="{AF28649B-CC16-42D5-84A5-562A414BF09E}" destId="{59342F34-2977-4D58-8B64-232E501949CF}" srcOrd="2" destOrd="0" presId="urn:microsoft.com/office/officeart/2005/8/layout/orgChart1"/>
    <dgm:cxn modelId="{070F9A47-1F69-4FE7-9278-B87208BC3F53}" type="presParOf" srcId="{3C4DB394-4D9F-4947-B56D-5567FF3D9B76}" destId="{9E8C80ED-428F-4413-945B-721C6C9FC316}" srcOrd="4" destOrd="0" presId="urn:microsoft.com/office/officeart/2005/8/layout/orgChart1"/>
    <dgm:cxn modelId="{E78AAA88-55E2-470E-8FE9-E2722397177C}" type="presParOf" srcId="{3C4DB394-4D9F-4947-B56D-5567FF3D9B76}" destId="{3298D29F-80D5-401B-A7D9-7C67497708F0}" srcOrd="5" destOrd="0" presId="urn:microsoft.com/office/officeart/2005/8/layout/orgChart1"/>
    <dgm:cxn modelId="{47442D00-87F9-4793-8E20-E9A2A99AD099}" type="presParOf" srcId="{3298D29F-80D5-401B-A7D9-7C67497708F0}" destId="{BE86C916-3A6F-46CE-9C4E-12C82E258384}" srcOrd="0" destOrd="0" presId="urn:microsoft.com/office/officeart/2005/8/layout/orgChart1"/>
    <dgm:cxn modelId="{1E3728CA-F70B-4552-9FC8-722EA5B62306}" type="presParOf" srcId="{BE86C916-3A6F-46CE-9C4E-12C82E258384}" destId="{3C8A346D-D1DC-4152-85AB-F69C7DB91842}" srcOrd="0" destOrd="0" presId="urn:microsoft.com/office/officeart/2005/8/layout/orgChart1"/>
    <dgm:cxn modelId="{CAC0113E-927B-4687-B07C-AB23AB746166}" type="presParOf" srcId="{BE86C916-3A6F-46CE-9C4E-12C82E258384}" destId="{7DE72B51-570D-4C7A-B44C-975A142F462C}" srcOrd="1" destOrd="0" presId="urn:microsoft.com/office/officeart/2005/8/layout/orgChart1"/>
    <dgm:cxn modelId="{D92A1C59-F4EC-4DCB-B1E7-ACCB38FD0801}" type="presParOf" srcId="{3298D29F-80D5-401B-A7D9-7C67497708F0}" destId="{F4D8AA87-1B49-487F-99F1-CE5C8EEE730C}" srcOrd="1" destOrd="0" presId="urn:microsoft.com/office/officeart/2005/8/layout/orgChart1"/>
    <dgm:cxn modelId="{EB979DF0-3525-4B36-9C7A-865D32EDD59D}" type="presParOf" srcId="{F4D8AA87-1B49-487F-99F1-CE5C8EEE730C}" destId="{32384B62-E58E-43E5-93DB-E84CB4BE9119}" srcOrd="0" destOrd="0" presId="urn:microsoft.com/office/officeart/2005/8/layout/orgChart1"/>
    <dgm:cxn modelId="{5538B04E-E9B9-4A54-A6D8-0D8A0FFDFF7C}" type="presParOf" srcId="{F4D8AA87-1B49-487F-99F1-CE5C8EEE730C}" destId="{85272692-73BD-458A-A0AD-BE214BB4857B}" srcOrd="1" destOrd="0" presId="urn:microsoft.com/office/officeart/2005/8/layout/orgChart1"/>
    <dgm:cxn modelId="{4FFA79E2-AA4E-4E34-9623-959134761336}" type="presParOf" srcId="{85272692-73BD-458A-A0AD-BE214BB4857B}" destId="{45F57ED7-3D3D-4CAF-8422-7816A5F43230}" srcOrd="0" destOrd="0" presId="urn:microsoft.com/office/officeart/2005/8/layout/orgChart1"/>
    <dgm:cxn modelId="{D3110D92-71D7-4DD0-BF44-27ADD1CB2BBB}" type="presParOf" srcId="{45F57ED7-3D3D-4CAF-8422-7816A5F43230}" destId="{EA7820AB-0385-4CF0-BAB3-2A6F9D37E65B}" srcOrd="0" destOrd="0" presId="urn:microsoft.com/office/officeart/2005/8/layout/orgChart1"/>
    <dgm:cxn modelId="{43E7B4DF-C656-478D-B694-3C053AB7A647}" type="presParOf" srcId="{45F57ED7-3D3D-4CAF-8422-7816A5F43230}" destId="{A75CDF79-3AB8-4BB6-A417-3B7DF7B08D83}" srcOrd="1" destOrd="0" presId="urn:microsoft.com/office/officeart/2005/8/layout/orgChart1"/>
    <dgm:cxn modelId="{BACF0967-C76E-4E48-8B8F-9CA104766E59}" type="presParOf" srcId="{85272692-73BD-458A-A0AD-BE214BB4857B}" destId="{56381B3E-459B-4EF1-AD0D-B9FB9A3968F9}" srcOrd="1" destOrd="0" presId="urn:microsoft.com/office/officeart/2005/8/layout/orgChart1"/>
    <dgm:cxn modelId="{BEF24E8D-4492-4677-AE3E-9DD3F8769297}" type="presParOf" srcId="{85272692-73BD-458A-A0AD-BE214BB4857B}" destId="{D13A10C6-C8A9-4C6D-A489-A9D545E65B06}" srcOrd="2" destOrd="0" presId="urn:microsoft.com/office/officeart/2005/8/layout/orgChart1"/>
    <dgm:cxn modelId="{F07809F0-44A3-4D13-AF7F-99CBD9217916}" type="presParOf" srcId="{F4D8AA87-1B49-487F-99F1-CE5C8EEE730C}" destId="{3D8D76F5-4BBE-463E-9240-2727A972FBBC}" srcOrd="2" destOrd="0" presId="urn:microsoft.com/office/officeart/2005/8/layout/orgChart1"/>
    <dgm:cxn modelId="{30B83E41-BDF9-4AAC-80C3-657AAABDEF6D}" type="presParOf" srcId="{F4D8AA87-1B49-487F-99F1-CE5C8EEE730C}" destId="{D84D178B-33C5-4551-957B-3691DD920D8E}" srcOrd="3" destOrd="0" presId="urn:microsoft.com/office/officeart/2005/8/layout/orgChart1"/>
    <dgm:cxn modelId="{4FE61DD4-82E4-465E-8CEB-2037986F7C76}" type="presParOf" srcId="{D84D178B-33C5-4551-957B-3691DD920D8E}" destId="{BB775326-92F2-4255-A1C5-B3D09CC6E7CB}" srcOrd="0" destOrd="0" presId="urn:microsoft.com/office/officeart/2005/8/layout/orgChart1"/>
    <dgm:cxn modelId="{B77889AC-DCA9-4612-9BED-6B2B34185F15}" type="presParOf" srcId="{BB775326-92F2-4255-A1C5-B3D09CC6E7CB}" destId="{40595209-02FE-4843-8BFA-2B628F67E532}" srcOrd="0" destOrd="0" presId="urn:microsoft.com/office/officeart/2005/8/layout/orgChart1"/>
    <dgm:cxn modelId="{0F21F4F7-6343-4977-9997-66D926A962DF}" type="presParOf" srcId="{BB775326-92F2-4255-A1C5-B3D09CC6E7CB}" destId="{06737C53-0820-44C5-9DC2-210D1D810796}" srcOrd="1" destOrd="0" presId="urn:microsoft.com/office/officeart/2005/8/layout/orgChart1"/>
    <dgm:cxn modelId="{B56B1BCA-94CA-4CF5-8FC6-6AE3D8FBF0E4}" type="presParOf" srcId="{D84D178B-33C5-4551-957B-3691DD920D8E}" destId="{F7EF7C2A-69D5-449D-A159-58BB54DE93D6}" srcOrd="1" destOrd="0" presId="urn:microsoft.com/office/officeart/2005/8/layout/orgChart1"/>
    <dgm:cxn modelId="{BFE73D20-FD43-4677-84A0-65BCB5F48405}" type="presParOf" srcId="{D84D178B-33C5-4551-957B-3691DD920D8E}" destId="{66E6EA6F-72BB-41A0-8129-22F0482132FC}" srcOrd="2" destOrd="0" presId="urn:microsoft.com/office/officeart/2005/8/layout/orgChart1"/>
    <dgm:cxn modelId="{FE3A7C7A-6C62-4CEB-B0D9-CEBE0CBFB7D5}" type="presParOf" srcId="{F4D8AA87-1B49-487F-99F1-CE5C8EEE730C}" destId="{A9589779-ED05-43AD-B126-832AFD7EDD7A}" srcOrd="4" destOrd="0" presId="urn:microsoft.com/office/officeart/2005/8/layout/orgChart1"/>
    <dgm:cxn modelId="{606C7D1F-93E5-4C6D-B3DA-E48141582D90}" type="presParOf" srcId="{F4D8AA87-1B49-487F-99F1-CE5C8EEE730C}" destId="{710A0C27-D389-4B91-910C-57115677CC2B}" srcOrd="5" destOrd="0" presId="urn:microsoft.com/office/officeart/2005/8/layout/orgChart1"/>
    <dgm:cxn modelId="{F0299085-9B58-440A-9BD7-1FD53DD45520}" type="presParOf" srcId="{710A0C27-D389-4B91-910C-57115677CC2B}" destId="{AD7A4DBA-9CFF-4A7A-8B82-FAD47A3DAF43}" srcOrd="0" destOrd="0" presId="urn:microsoft.com/office/officeart/2005/8/layout/orgChart1"/>
    <dgm:cxn modelId="{E1DB956D-7553-48FA-9BBC-25F504723C31}" type="presParOf" srcId="{AD7A4DBA-9CFF-4A7A-8B82-FAD47A3DAF43}" destId="{8E645670-A2EE-406B-945A-749B5807489E}" srcOrd="0" destOrd="0" presId="urn:microsoft.com/office/officeart/2005/8/layout/orgChart1"/>
    <dgm:cxn modelId="{B69CD99F-0FEB-4EE9-84CF-7A9E7B707413}" type="presParOf" srcId="{AD7A4DBA-9CFF-4A7A-8B82-FAD47A3DAF43}" destId="{CCA2D97E-3D3B-4B39-8F5D-806654FD91CC}" srcOrd="1" destOrd="0" presId="urn:microsoft.com/office/officeart/2005/8/layout/orgChart1"/>
    <dgm:cxn modelId="{C45D34EB-B1B0-4220-BD5A-BD35D76E72D9}" type="presParOf" srcId="{710A0C27-D389-4B91-910C-57115677CC2B}" destId="{77E9024A-8382-4708-BFA5-16702FCAD57E}" srcOrd="1" destOrd="0" presId="urn:microsoft.com/office/officeart/2005/8/layout/orgChart1"/>
    <dgm:cxn modelId="{E0D1487C-0872-45D3-ACFC-279986CF9263}" type="presParOf" srcId="{710A0C27-D389-4B91-910C-57115677CC2B}" destId="{6DC6413E-7946-483A-BD42-35F0B623CE17}" srcOrd="2" destOrd="0" presId="urn:microsoft.com/office/officeart/2005/8/layout/orgChart1"/>
    <dgm:cxn modelId="{5CFD92A9-FB93-4BFB-B934-E9461D34B3E9}" type="presParOf" srcId="{3298D29F-80D5-401B-A7D9-7C67497708F0}" destId="{98BB2243-E049-42F5-8B93-9A77C61EE185}" srcOrd="2" destOrd="0" presId="urn:microsoft.com/office/officeart/2005/8/layout/orgChart1"/>
    <dgm:cxn modelId="{CADFD86E-7217-4624-8079-37FFB525712E}" type="presParOf" srcId="{66B1587B-0813-4A24-8848-EED25776FDAA}" destId="{8BBFB0AA-9B2E-4460-9F7E-ACBEA934ACFD}" srcOrd="2" destOrd="0" presId="urn:microsoft.com/office/officeart/2005/8/layout/orgChart1"/>
  </dgm:cxnLst>
  <dgm:bg/>
  <dgm:whole>
    <a:ln w="3175">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31234C-8E12-46D2-AE00-DD780407A9F3}">
      <dsp:nvSpPr>
        <dsp:cNvPr id="0" name=""/>
        <dsp:cNvSpPr/>
      </dsp:nvSpPr>
      <dsp:spPr>
        <a:xfrm>
          <a:off x="632404" y="3747"/>
          <a:ext cx="4535462" cy="696700"/>
        </a:xfrm>
        <a:prstGeom prst="roundRect">
          <a:avLst>
            <a:gd name="adj" fmla="val 10000"/>
          </a:avLst>
        </a:prstGeom>
        <a:solidFill>
          <a:srgbClr val="0859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Ubuntu" panose="020B0504030602030204" pitchFamily="34" charset="0"/>
            </a:rPr>
            <a:t>Digitized Cultural Heritage</a:t>
          </a:r>
          <a:br>
            <a:rPr lang="en-US" sz="1600" kern="1200" dirty="0">
              <a:latin typeface="Ubuntu" panose="020B0504030602030204" pitchFamily="34" charset="0"/>
            </a:rPr>
          </a:br>
          <a:r>
            <a:rPr lang="en-US" sz="1400" kern="1200" dirty="0">
              <a:latin typeface="Ubuntu" panose="020B0504030602030204" pitchFamily="34" charset="0"/>
            </a:rPr>
            <a:t>(images, manuscripts, audiovisual archives, metadata)</a:t>
          </a:r>
          <a:endParaRPr lang="en-US" sz="1600" kern="1200" dirty="0">
            <a:latin typeface="Ubuntu" panose="020B0504030602030204" pitchFamily="34" charset="0"/>
          </a:endParaRPr>
        </a:p>
      </dsp:txBody>
      <dsp:txXfrm>
        <a:off x="652810" y="24153"/>
        <a:ext cx="4494650" cy="655888"/>
      </dsp:txXfrm>
    </dsp:sp>
    <dsp:sp modelId="{9D02E8D7-CC0F-4A0D-A5A2-16B54EF1BD5F}">
      <dsp:nvSpPr>
        <dsp:cNvPr id="0" name=""/>
        <dsp:cNvSpPr/>
      </dsp:nvSpPr>
      <dsp:spPr>
        <a:xfrm rot="5400000">
          <a:off x="2769504" y="717865"/>
          <a:ext cx="261262" cy="3135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Ubuntu" panose="020B0504030602030204" pitchFamily="34" charset="0"/>
          </a:endParaRPr>
        </a:p>
      </dsp:txBody>
      <dsp:txXfrm rot="-5400000">
        <a:off x="2806081" y="743992"/>
        <a:ext cx="188109" cy="182883"/>
      </dsp:txXfrm>
    </dsp:sp>
    <dsp:sp modelId="{16A99A83-58B9-40FD-B2C7-8AA3F126DE5F}">
      <dsp:nvSpPr>
        <dsp:cNvPr id="0" name=""/>
        <dsp:cNvSpPr/>
      </dsp:nvSpPr>
      <dsp:spPr>
        <a:xfrm>
          <a:off x="632404" y="1048797"/>
          <a:ext cx="4535462" cy="696700"/>
        </a:xfrm>
        <a:prstGeom prst="roundRect">
          <a:avLst>
            <a:gd name="adj" fmla="val 10000"/>
          </a:avLst>
        </a:prstGeom>
        <a:solidFill>
          <a:srgbClr val="0859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Ubuntu" panose="020B0504030602030204" pitchFamily="34" charset="0"/>
            </a:rPr>
            <a:t>Huge research potential </a:t>
          </a:r>
        </a:p>
      </dsp:txBody>
      <dsp:txXfrm>
        <a:off x="652810" y="1069203"/>
        <a:ext cx="4494650" cy="655888"/>
      </dsp:txXfrm>
    </dsp:sp>
    <dsp:sp modelId="{6CFDC1B4-6613-474E-AE7D-DC9F8D293BCF}">
      <dsp:nvSpPr>
        <dsp:cNvPr id="0" name=""/>
        <dsp:cNvSpPr/>
      </dsp:nvSpPr>
      <dsp:spPr>
        <a:xfrm rot="5400000">
          <a:off x="2769504" y="1762915"/>
          <a:ext cx="261262" cy="3135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Ubuntu" panose="020B0504030602030204" pitchFamily="34" charset="0"/>
          </a:endParaRPr>
        </a:p>
      </dsp:txBody>
      <dsp:txXfrm rot="-5400000">
        <a:off x="2806081" y="1789042"/>
        <a:ext cx="188109" cy="182883"/>
      </dsp:txXfrm>
    </dsp:sp>
    <dsp:sp modelId="{398EE83D-3015-43A2-86D8-E9CD91FEDF76}">
      <dsp:nvSpPr>
        <dsp:cNvPr id="0" name=""/>
        <dsp:cNvSpPr/>
      </dsp:nvSpPr>
      <dsp:spPr>
        <a:xfrm>
          <a:off x="632404" y="2093848"/>
          <a:ext cx="4535462" cy="696700"/>
        </a:xfrm>
        <a:prstGeom prst="roundRect">
          <a:avLst>
            <a:gd name="adj" fmla="val 10000"/>
          </a:avLst>
        </a:prstGeom>
        <a:solidFill>
          <a:srgbClr val="0859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Ubuntu" panose="020B0504030602030204" pitchFamily="34" charset="0"/>
            </a:rPr>
            <a:t>ML / DL Applications</a:t>
          </a:r>
          <a:br>
            <a:rPr lang="en-US" sz="1600" kern="1200" dirty="0">
              <a:latin typeface="Ubuntu" panose="020B0504030602030204" pitchFamily="34" charset="0"/>
            </a:rPr>
          </a:br>
          <a:r>
            <a:rPr lang="en-US" sz="1400" kern="1200" dirty="0">
              <a:latin typeface="Ubuntu" panose="020B0504030602030204" pitchFamily="34" charset="0"/>
            </a:rPr>
            <a:t>(handwriting recognition, object detection, semantic annotation, restoration support, intelligent search)</a:t>
          </a:r>
          <a:endParaRPr lang="en-US" sz="1600" kern="1200" dirty="0">
            <a:latin typeface="Ubuntu" panose="020B0504030602030204" pitchFamily="34" charset="0"/>
          </a:endParaRPr>
        </a:p>
      </dsp:txBody>
      <dsp:txXfrm>
        <a:off x="652810" y="2114254"/>
        <a:ext cx="4494650" cy="655888"/>
      </dsp:txXfrm>
    </dsp:sp>
    <dsp:sp modelId="{3BFDC7AC-3284-46CB-9E7E-9CF758F3225C}">
      <dsp:nvSpPr>
        <dsp:cNvPr id="0" name=""/>
        <dsp:cNvSpPr/>
      </dsp:nvSpPr>
      <dsp:spPr>
        <a:xfrm rot="5400000">
          <a:off x="2769504" y="2807965"/>
          <a:ext cx="261262" cy="3135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latin typeface="Ubuntu" panose="020B0504030602030204" pitchFamily="34" charset="0"/>
          </a:endParaRPr>
        </a:p>
      </dsp:txBody>
      <dsp:txXfrm rot="-5400000">
        <a:off x="2806081" y="2834092"/>
        <a:ext cx="188109" cy="182883"/>
      </dsp:txXfrm>
    </dsp:sp>
    <dsp:sp modelId="{E52FAC23-9C32-42A0-905B-91789C75B5EC}">
      <dsp:nvSpPr>
        <dsp:cNvPr id="0" name=""/>
        <dsp:cNvSpPr/>
      </dsp:nvSpPr>
      <dsp:spPr>
        <a:xfrm>
          <a:off x="632404" y="3138898"/>
          <a:ext cx="4535462" cy="696700"/>
        </a:xfrm>
        <a:prstGeom prst="roundRect">
          <a:avLst>
            <a:gd name="adj" fmla="val 10000"/>
          </a:avLst>
        </a:prstGeom>
        <a:solidFill>
          <a:srgbClr val="0859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Ubuntu" panose="020B0504030602030204" pitchFamily="34" charset="0"/>
            </a:rPr>
            <a:t>BUT …</a:t>
          </a:r>
        </a:p>
      </dsp:txBody>
      <dsp:txXfrm>
        <a:off x="652810" y="3159304"/>
        <a:ext cx="4494650" cy="6558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55012-5B34-4175-A228-9ACA5BFA5989}">
      <dsp:nvSpPr>
        <dsp:cNvPr id="0" name=""/>
        <dsp:cNvSpPr/>
      </dsp:nvSpPr>
      <dsp:spPr>
        <a:xfrm>
          <a:off x="3209" y="18839"/>
          <a:ext cx="3129217" cy="547200"/>
        </a:xfrm>
        <a:prstGeom prst="rect">
          <a:avLst/>
        </a:prstGeom>
        <a:solidFill>
          <a:srgbClr val="08597A"/>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Ubuntu" panose="020B0504030602030204" pitchFamily="34" charset="0"/>
            </a:rPr>
            <a:t>Public</a:t>
          </a:r>
        </a:p>
      </dsp:txBody>
      <dsp:txXfrm>
        <a:off x="3209" y="18839"/>
        <a:ext cx="3129217" cy="547200"/>
      </dsp:txXfrm>
    </dsp:sp>
    <dsp:sp modelId="{B4C1C1CD-C67D-4A3F-BD28-98B6139FE5D6}">
      <dsp:nvSpPr>
        <dsp:cNvPr id="0" name=""/>
        <dsp:cNvSpPr/>
      </dsp:nvSpPr>
      <dsp:spPr>
        <a:xfrm>
          <a:off x="3209" y="566039"/>
          <a:ext cx="3129217" cy="1226457"/>
        </a:xfrm>
        <a:prstGeom prst="rect">
          <a:avLst/>
        </a:prstGeom>
        <a:solidFill>
          <a:srgbClr val="BDE9FB">
            <a:alpha val="8980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Font typeface="Arial" panose="020B0604020202020204" pitchFamily="34" charset="0"/>
            <a:buNone/>
          </a:pPr>
          <a:r>
            <a:rPr lang="en-US" sz="1900" kern="1200" dirty="0"/>
            <a:t>✔ open collections</a:t>
          </a:r>
          <a:endParaRPr lang="en-US" sz="1900" kern="1200" dirty="0">
            <a:latin typeface="Ubuntu" panose="020B0504030602030204" pitchFamily="34" charset="0"/>
          </a:endParaRPr>
        </a:p>
        <a:p>
          <a:pPr marL="171450" lvl="1" indent="-171450" algn="l" defTabSz="844550">
            <a:lnSpc>
              <a:spcPct val="90000"/>
            </a:lnSpc>
            <a:spcBef>
              <a:spcPct val="0"/>
            </a:spcBef>
            <a:spcAft>
              <a:spcPct val="15000"/>
            </a:spcAft>
            <a:buNone/>
          </a:pPr>
          <a:r>
            <a:rPr lang="en-US" sz="1900" kern="1200" dirty="0"/>
            <a:t>✔ reusable</a:t>
          </a:r>
        </a:p>
      </dsp:txBody>
      <dsp:txXfrm>
        <a:off x="3209" y="566039"/>
        <a:ext cx="3129217" cy="1226457"/>
      </dsp:txXfrm>
    </dsp:sp>
    <dsp:sp modelId="{DB3EA628-4793-4E98-BA0B-156B8CE6D9F7}">
      <dsp:nvSpPr>
        <dsp:cNvPr id="0" name=""/>
        <dsp:cNvSpPr/>
      </dsp:nvSpPr>
      <dsp:spPr>
        <a:xfrm>
          <a:off x="3570517" y="18839"/>
          <a:ext cx="3129217" cy="547200"/>
        </a:xfrm>
        <a:prstGeom prst="rect">
          <a:avLst/>
        </a:prstGeom>
        <a:solidFill>
          <a:srgbClr val="08597A"/>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Ubuntu" panose="020B0504030602030204" pitchFamily="34" charset="0"/>
            </a:rPr>
            <a:t>Restricted</a:t>
          </a:r>
        </a:p>
      </dsp:txBody>
      <dsp:txXfrm>
        <a:off x="3570517" y="18839"/>
        <a:ext cx="3129217" cy="547200"/>
      </dsp:txXfrm>
    </dsp:sp>
    <dsp:sp modelId="{3252EAD9-6500-41AC-A73A-B5EA73310C91}">
      <dsp:nvSpPr>
        <dsp:cNvPr id="0" name=""/>
        <dsp:cNvSpPr/>
      </dsp:nvSpPr>
      <dsp:spPr>
        <a:xfrm>
          <a:off x="3570517" y="566039"/>
          <a:ext cx="3129217" cy="1226457"/>
        </a:xfrm>
        <a:prstGeom prst="rect">
          <a:avLst/>
        </a:prstGeom>
        <a:solidFill>
          <a:srgbClr val="BDE9FB">
            <a:alpha val="8980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None/>
          </a:pPr>
          <a:r>
            <a:rPr lang="en-US" sz="1900" kern="1200" dirty="0">
              <a:latin typeface="Ubuntu" panose="020B0504030602030204" pitchFamily="34" charset="0"/>
            </a:rPr>
            <a:t>🔒 controlled access</a:t>
          </a:r>
        </a:p>
        <a:p>
          <a:pPr marL="171450" lvl="1" indent="-171450" algn="l" defTabSz="844550">
            <a:lnSpc>
              <a:spcPct val="90000"/>
            </a:lnSpc>
            <a:spcBef>
              <a:spcPct val="0"/>
            </a:spcBef>
            <a:spcAft>
              <a:spcPct val="15000"/>
            </a:spcAft>
            <a:buNone/>
          </a:pPr>
          <a:r>
            <a:rPr lang="en-US" sz="1900" kern="1200" dirty="0">
              <a:latin typeface="Ubuntu" panose="020B0504030602030204" pitchFamily="34" charset="0"/>
            </a:rPr>
            <a:t>✔ selected researchers</a:t>
          </a:r>
        </a:p>
      </dsp:txBody>
      <dsp:txXfrm>
        <a:off x="3570517" y="566039"/>
        <a:ext cx="3129217" cy="1226457"/>
      </dsp:txXfrm>
    </dsp:sp>
    <dsp:sp modelId="{08908202-6625-475F-9A51-C7158A9B24D1}">
      <dsp:nvSpPr>
        <dsp:cNvPr id="0" name=""/>
        <dsp:cNvSpPr/>
      </dsp:nvSpPr>
      <dsp:spPr>
        <a:xfrm>
          <a:off x="7137825" y="18839"/>
          <a:ext cx="3129217" cy="547200"/>
        </a:xfrm>
        <a:prstGeom prst="rect">
          <a:avLst/>
        </a:prstGeom>
        <a:solidFill>
          <a:srgbClr val="08597A"/>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dirty="0">
              <a:latin typeface="Ubuntu" panose="020B0504030602030204" pitchFamily="34" charset="0"/>
            </a:rPr>
            <a:t>Non-accessible</a:t>
          </a:r>
        </a:p>
      </dsp:txBody>
      <dsp:txXfrm>
        <a:off x="7137825" y="18839"/>
        <a:ext cx="3129217" cy="547200"/>
      </dsp:txXfrm>
    </dsp:sp>
    <dsp:sp modelId="{F04DB1CA-BA06-4CC8-B17A-4A5466AF5EE2}">
      <dsp:nvSpPr>
        <dsp:cNvPr id="0" name=""/>
        <dsp:cNvSpPr/>
      </dsp:nvSpPr>
      <dsp:spPr>
        <a:xfrm>
          <a:off x="7137825" y="566039"/>
          <a:ext cx="3129217" cy="1226457"/>
        </a:xfrm>
        <a:prstGeom prst="rect">
          <a:avLst/>
        </a:prstGeom>
        <a:solidFill>
          <a:srgbClr val="BDE9FB">
            <a:alpha val="8980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None/>
          </a:pPr>
          <a:r>
            <a:rPr lang="en-US" sz="1900" kern="1200" dirty="0">
              <a:latin typeface="Ubuntu" panose="020B0504030602030204" pitchFamily="34" charset="0"/>
            </a:rPr>
            <a:t>❌ legal</a:t>
          </a:r>
        </a:p>
        <a:p>
          <a:pPr marL="171450" lvl="1" indent="-171450" algn="l" defTabSz="844550">
            <a:lnSpc>
              <a:spcPct val="90000"/>
            </a:lnSpc>
            <a:spcBef>
              <a:spcPct val="0"/>
            </a:spcBef>
            <a:spcAft>
              <a:spcPct val="15000"/>
            </a:spcAft>
            <a:buNone/>
          </a:pPr>
          <a:r>
            <a:rPr lang="en-US" sz="1900" kern="1200" dirty="0">
              <a:latin typeface="Ubuntu" panose="020B0504030602030204" pitchFamily="34" charset="0"/>
            </a:rPr>
            <a:t>❌ ethical</a:t>
          </a:r>
        </a:p>
        <a:p>
          <a:pPr marL="171450" lvl="1" indent="-171450" algn="l" defTabSz="844550">
            <a:lnSpc>
              <a:spcPct val="90000"/>
            </a:lnSpc>
            <a:spcBef>
              <a:spcPct val="0"/>
            </a:spcBef>
            <a:spcAft>
              <a:spcPct val="15000"/>
            </a:spcAft>
            <a:buNone/>
          </a:pPr>
          <a:r>
            <a:rPr lang="en-US" sz="1900" kern="1200" dirty="0">
              <a:latin typeface="Ubuntu" panose="020B0504030602030204" pitchFamily="34" charset="0"/>
            </a:rPr>
            <a:t>❌ copyright</a:t>
          </a:r>
        </a:p>
      </dsp:txBody>
      <dsp:txXfrm>
        <a:off x="7137825" y="566039"/>
        <a:ext cx="3129217" cy="12264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CA383-C3C1-4E3E-BD77-1D1811B76E2F}">
      <dsp:nvSpPr>
        <dsp:cNvPr id="0" name=""/>
        <dsp:cNvSpPr/>
      </dsp:nvSpPr>
      <dsp:spPr>
        <a:xfrm rot="5400000">
          <a:off x="-179747" y="180063"/>
          <a:ext cx="1198317" cy="838822"/>
        </a:xfrm>
        <a:prstGeom prst="chevron">
          <a:avLst/>
        </a:prstGeom>
        <a:solidFill>
          <a:srgbClr val="08597A"/>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Ubuntu" panose="020B0504030602030204" pitchFamily="34" charset="0"/>
            </a:rPr>
            <a:t> </a:t>
          </a:r>
        </a:p>
      </dsp:txBody>
      <dsp:txXfrm rot="-5400000">
        <a:off x="1" y="419726"/>
        <a:ext cx="838822" cy="359495"/>
      </dsp:txXfrm>
    </dsp:sp>
    <dsp:sp modelId="{E4145257-E97B-4643-A4CB-F45F1F7C4B56}">
      <dsp:nvSpPr>
        <dsp:cNvPr id="0" name=""/>
        <dsp:cNvSpPr/>
      </dsp:nvSpPr>
      <dsp:spPr>
        <a:xfrm rot="5400000">
          <a:off x="2620757" y="-1781620"/>
          <a:ext cx="778906" cy="4342777"/>
        </a:xfrm>
        <a:prstGeom prst="round2SameRect">
          <a:avLst/>
        </a:prstGeom>
        <a:solidFill>
          <a:schemeClr val="lt1">
            <a:alpha val="90000"/>
            <a:hueOff val="0"/>
            <a:satOff val="0"/>
            <a:lumOff val="0"/>
            <a:alphaOff val="0"/>
          </a:schemeClr>
        </a:solidFill>
        <a:ln w="12700" cap="flat" cmpd="sng" algn="ctr">
          <a:solidFill>
            <a:srgbClr val="08597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en-US" sz="2000" kern="1200" dirty="0">
              <a:latin typeface="Ubuntu" panose="020B0504030602030204" pitchFamily="34" charset="0"/>
            </a:rPr>
            <a:t>Restricted Datasets</a:t>
          </a:r>
        </a:p>
      </dsp:txBody>
      <dsp:txXfrm rot="-5400000">
        <a:off x="838822" y="38338"/>
        <a:ext cx="4304754" cy="702860"/>
      </dsp:txXfrm>
    </dsp:sp>
    <dsp:sp modelId="{66FFFB06-9538-4DB5-BC2D-7FEDB28C3977}">
      <dsp:nvSpPr>
        <dsp:cNvPr id="0" name=""/>
        <dsp:cNvSpPr/>
      </dsp:nvSpPr>
      <dsp:spPr>
        <a:xfrm rot="5400000">
          <a:off x="-179747" y="1230859"/>
          <a:ext cx="1198317" cy="838822"/>
        </a:xfrm>
        <a:prstGeom prst="chevron">
          <a:avLst/>
        </a:prstGeom>
        <a:solidFill>
          <a:srgbClr val="08597A"/>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Ubuntu" panose="020B0504030602030204" pitchFamily="34" charset="0"/>
            </a:rPr>
            <a:t> </a:t>
          </a:r>
        </a:p>
      </dsp:txBody>
      <dsp:txXfrm rot="-5400000">
        <a:off x="1" y="1470522"/>
        <a:ext cx="838822" cy="359495"/>
      </dsp:txXfrm>
    </dsp:sp>
    <dsp:sp modelId="{8D7E24F2-A882-427F-B7A6-EFAA7CE2D23C}">
      <dsp:nvSpPr>
        <dsp:cNvPr id="0" name=""/>
        <dsp:cNvSpPr/>
      </dsp:nvSpPr>
      <dsp:spPr>
        <a:xfrm rot="5400000">
          <a:off x="2620757" y="-730823"/>
          <a:ext cx="778906" cy="4342777"/>
        </a:xfrm>
        <a:prstGeom prst="round2SameRect">
          <a:avLst/>
        </a:prstGeom>
        <a:solidFill>
          <a:schemeClr val="lt1">
            <a:alpha val="90000"/>
            <a:hueOff val="0"/>
            <a:satOff val="0"/>
            <a:lumOff val="0"/>
            <a:alphaOff val="0"/>
          </a:schemeClr>
        </a:solidFill>
        <a:ln w="12700" cap="flat" cmpd="sng" algn="ctr">
          <a:solidFill>
            <a:srgbClr val="08597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en-US" sz="2000" kern="1200" dirty="0">
              <a:latin typeface="Ubuntu" panose="020B0504030602030204" pitchFamily="34" charset="0"/>
            </a:rPr>
            <a:t>ML/DL Training</a:t>
          </a:r>
        </a:p>
      </dsp:txBody>
      <dsp:txXfrm rot="-5400000">
        <a:off x="838822" y="1089135"/>
        <a:ext cx="4304754" cy="702860"/>
      </dsp:txXfrm>
    </dsp:sp>
    <dsp:sp modelId="{0B352FFB-B37E-4550-8D95-ACB3DA75EA86}">
      <dsp:nvSpPr>
        <dsp:cNvPr id="0" name=""/>
        <dsp:cNvSpPr/>
      </dsp:nvSpPr>
      <dsp:spPr>
        <a:xfrm rot="5400000">
          <a:off x="-179747" y="2281656"/>
          <a:ext cx="1198317" cy="838822"/>
        </a:xfrm>
        <a:prstGeom prst="chevron">
          <a:avLst/>
        </a:prstGeom>
        <a:solidFill>
          <a:srgbClr val="08597A"/>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Ubuntu" panose="020B0504030602030204" pitchFamily="34" charset="0"/>
            </a:rPr>
            <a:t> </a:t>
          </a:r>
        </a:p>
      </dsp:txBody>
      <dsp:txXfrm rot="-5400000">
        <a:off x="1" y="2521319"/>
        <a:ext cx="838822" cy="359495"/>
      </dsp:txXfrm>
    </dsp:sp>
    <dsp:sp modelId="{FFEB7AC4-09CD-4505-BBA6-B63986CF6D49}">
      <dsp:nvSpPr>
        <dsp:cNvPr id="0" name=""/>
        <dsp:cNvSpPr/>
      </dsp:nvSpPr>
      <dsp:spPr>
        <a:xfrm rot="5400000">
          <a:off x="2620757" y="319972"/>
          <a:ext cx="778906" cy="4342777"/>
        </a:xfrm>
        <a:prstGeom prst="round2SameRect">
          <a:avLst/>
        </a:prstGeom>
        <a:solidFill>
          <a:schemeClr val="lt1">
            <a:alpha val="90000"/>
            <a:hueOff val="0"/>
            <a:satOff val="0"/>
            <a:lumOff val="0"/>
            <a:alphaOff val="0"/>
          </a:schemeClr>
        </a:solidFill>
        <a:ln w="12700" cap="flat" cmpd="sng" algn="ctr">
          <a:solidFill>
            <a:srgbClr val="08597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en-US" sz="2000" kern="1200" dirty="0">
              <a:latin typeface="Ubuntu" panose="020B0504030602030204" pitchFamily="34" charset="0"/>
            </a:rPr>
            <a:t>Trained Models
Derivative Knowledge</a:t>
          </a:r>
        </a:p>
      </dsp:txBody>
      <dsp:txXfrm rot="-5400000">
        <a:off x="838822" y="2139931"/>
        <a:ext cx="4304754" cy="702860"/>
      </dsp:txXfrm>
    </dsp:sp>
    <dsp:sp modelId="{479D1781-3371-4BBB-8507-F54F956152A2}">
      <dsp:nvSpPr>
        <dsp:cNvPr id="0" name=""/>
        <dsp:cNvSpPr/>
      </dsp:nvSpPr>
      <dsp:spPr>
        <a:xfrm rot="5400000">
          <a:off x="-179747" y="3332452"/>
          <a:ext cx="1198317" cy="838822"/>
        </a:xfrm>
        <a:prstGeom prst="chevron">
          <a:avLst/>
        </a:prstGeom>
        <a:solidFill>
          <a:srgbClr val="08597A"/>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Ubuntu" panose="020B0504030602030204" pitchFamily="34" charset="0"/>
            </a:rPr>
            <a:t> </a:t>
          </a:r>
        </a:p>
      </dsp:txBody>
      <dsp:txXfrm rot="-5400000">
        <a:off x="1" y="3572115"/>
        <a:ext cx="838822" cy="359495"/>
      </dsp:txXfrm>
    </dsp:sp>
    <dsp:sp modelId="{5D10C6C5-D675-492A-8814-584775A993B3}">
      <dsp:nvSpPr>
        <dsp:cNvPr id="0" name=""/>
        <dsp:cNvSpPr/>
      </dsp:nvSpPr>
      <dsp:spPr>
        <a:xfrm rot="5400000">
          <a:off x="2620757" y="1370769"/>
          <a:ext cx="778906" cy="4342777"/>
        </a:xfrm>
        <a:prstGeom prst="round2SameRect">
          <a:avLst/>
        </a:prstGeom>
        <a:solidFill>
          <a:schemeClr val="lt1">
            <a:alpha val="90000"/>
            <a:hueOff val="0"/>
            <a:satOff val="0"/>
            <a:lumOff val="0"/>
            <a:alphaOff val="0"/>
          </a:schemeClr>
        </a:solidFill>
        <a:ln w="12700" cap="flat" cmpd="sng" algn="ctr">
          <a:solidFill>
            <a:srgbClr val="08597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None/>
          </a:pPr>
          <a:r>
            <a:rPr lang="en-US" sz="2000" kern="1200">
              <a:latin typeface="Ubuntu" panose="020B0504030602030204" pitchFamily="34" charset="0"/>
            </a:rPr>
            <a:t>AI Services</a:t>
          </a:r>
          <a:endParaRPr lang="en-US" sz="2000" kern="1200" dirty="0">
            <a:latin typeface="Ubuntu" panose="020B0504030602030204" pitchFamily="34" charset="0"/>
          </a:endParaRPr>
        </a:p>
      </dsp:txBody>
      <dsp:txXfrm rot="-5400000">
        <a:off x="838822" y="3190728"/>
        <a:ext cx="4304754" cy="7028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89779-ED05-43AD-B126-832AFD7EDD7A}">
      <dsp:nvSpPr>
        <dsp:cNvPr id="0" name=""/>
        <dsp:cNvSpPr/>
      </dsp:nvSpPr>
      <dsp:spPr>
        <a:xfrm>
          <a:off x="8344243" y="1722725"/>
          <a:ext cx="514082" cy="2672060"/>
        </a:xfrm>
        <a:custGeom>
          <a:avLst/>
          <a:gdLst/>
          <a:ahLst/>
          <a:cxnLst/>
          <a:rect l="0" t="0" r="0" b="0"/>
          <a:pathLst>
            <a:path>
              <a:moveTo>
                <a:pt x="0" y="0"/>
              </a:moveTo>
              <a:lnTo>
                <a:pt x="0" y="2672060"/>
              </a:lnTo>
              <a:lnTo>
                <a:pt x="514082" y="2672060"/>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3D8D76F5-4BBE-463E-9240-2727A972FBBC}">
      <dsp:nvSpPr>
        <dsp:cNvPr id="0" name=""/>
        <dsp:cNvSpPr/>
      </dsp:nvSpPr>
      <dsp:spPr>
        <a:xfrm>
          <a:off x="8344243" y="1722725"/>
          <a:ext cx="514082" cy="1662931"/>
        </a:xfrm>
        <a:custGeom>
          <a:avLst/>
          <a:gdLst/>
          <a:ahLst/>
          <a:cxnLst/>
          <a:rect l="0" t="0" r="0" b="0"/>
          <a:pathLst>
            <a:path>
              <a:moveTo>
                <a:pt x="0" y="0"/>
              </a:moveTo>
              <a:lnTo>
                <a:pt x="0" y="1662931"/>
              </a:lnTo>
              <a:lnTo>
                <a:pt x="514082" y="1662931"/>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32384B62-E58E-43E5-93DB-E84CB4BE9119}">
      <dsp:nvSpPr>
        <dsp:cNvPr id="0" name=""/>
        <dsp:cNvSpPr/>
      </dsp:nvSpPr>
      <dsp:spPr>
        <a:xfrm>
          <a:off x="8344243" y="1722725"/>
          <a:ext cx="514082" cy="653801"/>
        </a:xfrm>
        <a:custGeom>
          <a:avLst/>
          <a:gdLst/>
          <a:ahLst/>
          <a:cxnLst/>
          <a:rect l="0" t="0" r="0" b="0"/>
          <a:pathLst>
            <a:path>
              <a:moveTo>
                <a:pt x="0" y="0"/>
              </a:moveTo>
              <a:lnTo>
                <a:pt x="0" y="653801"/>
              </a:lnTo>
              <a:lnTo>
                <a:pt x="514082" y="653801"/>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9E8C80ED-428F-4413-945B-721C6C9FC316}">
      <dsp:nvSpPr>
        <dsp:cNvPr id="0" name=""/>
        <dsp:cNvSpPr/>
      </dsp:nvSpPr>
      <dsp:spPr>
        <a:xfrm>
          <a:off x="5989439" y="713596"/>
          <a:ext cx="3725690" cy="298474"/>
        </a:xfrm>
        <a:custGeom>
          <a:avLst/>
          <a:gdLst/>
          <a:ahLst/>
          <a:cxnLst/>
          <a:rect l="0" t="0" r="0" b="0"/>
          <a:pathLst>
            <a:path>
              <a:moveTo>
                <a:pt x="0" y="0"/>
              </a:moveTo>
              <a:lnTo>
                <a:pt x="0" y="149237"/>
              </a:lnTo>
              <a:lnTo>
                <a:pt x="3725690" y="149237"/>
              </a:lnTo>
              <a:lnTo>
                <a:pt x="3725690" y="298474"/>
              </a:lnTo>
            </a:path>
          </a:pathLst>
        </a:custGeom>
        <a:noFill/>
        <a:ln w="25400" cap="flat" cmpd="sng" algn="ctr">
          <a:solidFill>
            <a:sysClr val="windowText" lastClr="000000">
              <a:shade val="6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9BE8A9A3-A525-4064-91B8-9C999BD64AEF}">
      <dsp:nvSpPr>
        <dsp:cNvPr id="0" name=""/>
        <dsp:cNvSpPr/>
      </dsp:nvSpPr>
      <dsp:spPr>
        <a:xfrm>
          <a:off x="4618552" y="1722725"/>
          <a:ext cx="514082" cy="2672060"/>
        </a:xfrm>
        <a:custGeom>
          <a:avLst/>
          <a:gdLst/>
          <a:ahLst/>
          <a:cxnLst/>
          <a:rect l="0" t="0" r="0" b="0"/>
          <a:pathLst>
            <a:path>
              <a:moveTo>
                <a:pt x="0" y="0"/>
              </a:moveTo>
              <a:lnTo>
                <a:pt x="0" y="2672060"/>
              </a:lnTo>
              <a:lnTo>
                <a:pt x="514082" y="2672060"/>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760DDBF2-BC12-49A7-B556-786787BC918E}">
      <dsp:nvSpPr>
        <dsp:cNvPr id="0" name=""/>
        <dsp:cNvSpPr/>
      </dsp:nvSpPr>
      <dsp:spPr>
        <a:xfrm>
          <a:off x="4618552" y="1722725"/>
          <a:ext cx="514082" cy="1662931"/>
        </a:xfrm>
        <a:custGeom>
          <a:avLst/>
          <a:gdLst/>
          <a:ahLst/>
          <a:cxnLst/>
          <a:rect l="0" t="0" r="0" b="0"/>
          <a:pathLst>
            <a:path>
              <a:moveTo>
                <a:pt x="0" y="0"/>
              </a:moveTo>
              <a:lnTo>
                <a:pt x="0" y="1662931"/>
              </a:lnTo>
              <a:lnTo>
                <a:pt x="514082" y="1662931"/>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AAB1759E-662D-4A16-A087-C3AAF3C19489}">
      <dsp:nvSpPr>
        <dsp:cNvPr id="0" name=""/>
        <dsp:cNvSpPr/>
      </dsp:nvSpPr>
      <dsp:spPr>
        <a:xfrm>
          <a:off x="4618552" y="1722725"/>
          <a:ext cx="514082" cy="653801"/>
        </a:xfrm>
        <a:custGeom>
          <a:avLst/>
          <a:gdLst/>
          <a:ahLst/>
          <a:cxnLst/>
          <a:rect l="0" t="0" r="0" b="0"/>
          <a:pathLst>
            <a:path>
              <a:moveTo>
                <a:pt x="0" y="0"/>
              </a:moveTo>
              <a:lnTo>
                <a:pt x="0" y="653801"/>
              </a:lnTo>
              <a:lnTo>
                <a:pt x="514082" y="653801"/>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06B9375F-AEF6-4CE4-A234-42321AA9B86A}">
      <dsp:nvSpPr>
        <dsp:cNvPr id="0" name=""/>
        <dsp:cNvSpPr/>
      </dsp:nvSpPr>
      <dsp:spPr>
        <a:xfrm>
          <a:off x="5943719" y="713596"/>
          <a:ext cx="91440" cy="298474"/>
        </a:xfrm>
        <a:custGeom>
          <a:avLst/>
          <a:gdLst/>
          <a:ahLst/>
          <a:cxnLst/>
          <a:rect l="0" t="0" r="0" b="0"/>
          <a:pathLst>
            <a:path>
              <a:moveTo>
                <a:pt x="45720" y="0"/>
              </a:moveTo>
              <a:lnTo>
                <a:pt x="45720" y="298474"/>
              </a:lnTo>
            </a:path>
          </a:pathLst>
        </a:custGeom>
        <a:noFill/>
        <a:ln w="25400" cap="flat" cmpd="sng" algn="ctr">
          <a:solidFill>
            <a:sysClr val="windowText" lastClr="000000">
              <a:shade val="6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17FAC246-0201-4208-B074-E4C8C82DF239}">
      <dsp:nvSpPr>
        <dsp:cNvPr id="0" name=""/>
        <dsp:cNvSpPr/>
      </dsp:nvSpPr>
      <dsp:spPr>
        <a:xfrm>
          <a:off x="892862" y="1722725"/>
          <a:ext cx="514082" cy="3681189"/>
        </a:xfrm>
        <a:custGeom>
          <a:avLst/>
          <a:gdLst/>
          <a:ahLst/>
          <a:cxnLst/>
          <a:rect l="0" t="0" r="0" b="0"/>
          <a:pathLst>
            <a:path>
              <a:moveTo>
                <a:pt x="0" y="0"/>
              </a:moveTo>
              <a:lnTo>
                <a:pt x="0" y="3681189"/>
              </a:lnTo>
              <a:lnTo>
                <a:pt x="514082" y="3681189"/>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A46CFBB7-5B3C-471E-819A-7CC1CF49AE2A}">
      <dsp:nvSpPr>
        <dsp:cNvPr id="0" name=""/>
        <dsp:cNvSpPr/>
      </dsp:nvSpPr>
      <dsp:spPr>
        <a:xfrm>
          <a:off x="892862" y="1722725"/>
          <a:ext cx="514082" cy="2672060"/>
        </a:xfrm>
        <a:custGeom>
          <a:avLst/>
          <a:gdLst/>
          <a:ahLst/>
          <a:cxnLst/>
          <a:rect l="0" t="0" r="0" b="0"/>
          <a:pathLst>
            <a:path>
              <a:moveTo>
                <a:pt x="0" y="0"/>
              </a:moveTo>
              <a:lnTo>
                <a:pt x="0" y="2672060"/>
              </a:lnTo>
              <a:lnTo>
                <a:pt x="514082" y="2672060"/>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BABACFD3-D47D-4C17-BE19-A08E9D64C06E}">
      <dsp:nvSpPr>
        <dsp:cNvPr id="0" name=""/>
        <dsp:cNvSpPr/>
      </dsp:nvSpPr>
      <dsp:spPr>
        <a:xfrm>
          <a:off x="892862" y="1722725"/>
          <a:ext cx="514082" cy="1662931"/>
        </a:xfrm>
        <a:custGeom>
          <a:avLst/>
          <a:gdLst/>
          <a:ahLst/>
          <a:cxnLst/>
          <a:rect l="0" t="0" r="0" b="0"/>
          <a:pathLst>
            <a:path>
              <a:moveTo>
                <a:pt x="0" y="0"/>
              </a:moveTo>
              <a:lnTo>
                <a:pt x="0" y="1662931"/>
              </a:lnTo>
              <a:lnTo>
                <a:pt x="514082" y="1662931"/>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53FD5664-DE5D-4BCA-A92E-BE6609460827}">
      <dsp:nvSpPr>
        <dsp:cNvPr id="0" name=""/>
        <dsp:cNvSpPr/>
      </dsp:nvSpPr>
      <dsp:spPr>
        <a:xfrm>
          <a:off x="892862" y="1722725"/>
          <a:ext cx="514082" cy="653801"/>
        </a:xfrm>
        <a:custGeom>
          <a:avLst/>
          <a:gdLst/>
          <a:ahLst/>
          <a:cxnLst/>
          <a:rect l="0" t="0" r="0" b="0"/>
          <a:pathLst>
            <a:path>
              <a:moveTo>
                <a:pt x="0" y="0"/>
              </a:moveTo>
              <a:lnTo>
                <a:pt x="0" y="653801"/>
              </a:lnTo>
              <a:lnTo>
                <a:pt x="514082" y="653801"/>
              </a:lnTo>
            </a:path>
          </a:pathLst>
        </a:custGeom>
        <a:noFill/>
        <a:ln w="25400" cap="flat" cmpd="sng" algn="ctr">
          <a:solidFill>
            <a:sysClr val="windowText" lastClr="000000">
              <a:shade val="8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0C540F56-838C-4C33-BE55-89D549FE19A4}">
      <dsp:nvSpPr>
        <dsp:cNvPr id="0" name=""/>
        <dsp:cNvSpPr/>
      </dsp:nvSpPr>
      <dsp:spPr>
        <a:xfrm>
          <a:off x="2263748" y="713596"/>
          <a:ext cx="3725690" cy="298474"/>
        </a:xfrm>
        <a:custGeom>
          <a:avLst/>
          <a:gdLst/>
          <a:ahLst/>
          <a:cxnLst/>
          <a:rect l="0" t="0" r="0" b="0"/>
          <a:pathLst>
            <a:path>
              <a:moveTo>
                <a:pt x="3725690" y="0"/>
              </a:moveTo>
              <a:lnTo>
                <a:pt x="3725690" y="149237"/>
              </a:lnTo>
              <a:lnTo>
                <a:pt x="0" y="149237"/>
              </a:lnTo>
              <a:lnTo>
                <a:pt x="0" y="298474"/>
              </a:lnTo>
            </a:path>
          </a:pathLst>
        </a:custGeom>
        <a:noFill/>
        <a:ln w="25400" cap="flat" cmpd="sng" algn="ctr">
          <a:solidFill>
            <a:sysClr val="windowText" lastClr="000000">
              <a:shade val="60000"/>
              <a:hueOff val="0"/>
              <a:satOff val="0"/>
              <a:lumOff val="0"/>
              <a:alphaOff val="0"/>
            </a:sysClr>
          </a:solidFill>
          <a:prstDash val="solid"/>
          <a:miter lim="800000"/>
        </a:ln>
        <a:effectLst/>
      </dsp:spPr>
      <dsp:style>
        <a:lnRef idx="2">
          <a:scrgbClr r="0" g="0" b="0"/>
        </a:lnRef>
        <a:fillRef idx="0">
          <a:scrgbClr r="0" g="0" b="0"/>
        </a:fillRef>
        <a:effectRef idx="0">
          <a:scrgbClr r="0" g="0" b="0"/>
        </a:effectRef>
        <a:fontRef idx="minor"/>
      </dsp:style>
    </dsp:sp>
    <dsp:sp modelId="{18217536-9E9F-4E93-8DC8-DAA0AB984F98}">
      <dsp:nvSpPr>
        <dsp:cNvPr id="0" name=""/>
        <dsp:cNvSpPr/>
      </dsp:nvSpPr>
      <dsp:spPr>
        <a:xfrm>
          <a:off x="3758638" y="2942"/>
          <a:ext cx="4461601" cy="710654"/>
        </a:xfrm>
        <a:prstGeom prst="rect">
          <a:avLst/>
        </a:prstGeom>
        <a:solidFill>
          <a:sysClr val="window" lastClr="FFFFFF">
            <a:hueOff val="0"/>
            <a:satOff val="0"/>
            <a:lumOff val="0"/>
            <a:alphaOff val="0"/>
          </a:sysClr>
        </a:soli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8597A"/>
              </a:solidFill>
              <a:latin typeface="Ubuntu" panose="020B0504030602030204" pitchFamily="34" charset="0"/>
              <a:ea typeface="+mn-ea"/>
              <a:cs typeface="Arial" panose="020B0604020202020204" pitchFamily="34" charset="0"/>
            </a:rPr>
            <a:t>AI Knowledge Adaptation</a:t>
          </a:r>
        </a:p>
      </dsp:txBody>
      <dsp:txXfrm>
        <a:off x="3758638" y="2942"/>
        <a:ext cx="4461601" cy="710654"/>
      </dsp:txXfrm>
    </dsp:sp>
    <dsp:sp modelId="{4306A7BE-63C1-472F-9B6F-94AF85D7CA78}">
      <dsp:nvSpPr>
        <dsp:cNvPr id="0" name=""/>
        <dsp:cNvSpPr/>
      </dsp:nvSpPr>
      <dsp:spPr>
        <a:xfrm>
          <a:off x="550140" y="1012071"/>
          <a:ext cx="3427215" cy="710654"/>
        </a:xfrm>
        <a:prstGeom prst="rect">
          <a:avLst/>
        </a:prstGeom>
        <a:solidFill>
          <a:sysClr val="window" lastClr="FFFFFF">
            <a:hueOff val="0"/>
            <a:satOff val="0"/>
            <a:lumOff val="0"/>
            <a:alphaOff val="0"/>
          </a:sysClr>
        </a:soli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8597A"/>
              </a:solidFill>
              <a:latin typeface="Ubuntu" panose="020B0504030602030204" pitchFamily="34" charset="0"/>
              <a:ea typeface="+mn-ea"/>
              <a:cs typeface="Arial" panose="020B0604020202020204" pitchFamily="34" charset="0"/>
            </a:rPr>
            <a:t>Embedded Knowledge</a:t>
          </a:r>
        </a:p>
      </dsp:txBody>
      <dsp:txXfrm>
        <a:off x="550140" y="1012071"/>
        <a:ext cx="3427215" cy="710654"/>
      </dsp:txXfrm>
    </dsp:sp>
    <dsp:sp modelId="{AE573D9F-FB85-422B-98EC-6886DF9E09A1}">
      <dsp:nvSpPr>
        <dsp:cNvPr id="0" name=""/>
        <dsp:cNvSpPr/>
      </dsp:nvSpPr>
      <dsp:spPr>
        <a:xfrm>
          <a:off x="1406944" y="2021200"/>
          <a:ext cx="2783533" cy="710654"/>
        </a:xfrm>
        <a:prstGeom prst="rect">
          <a:avLst/>
        </a:prstGeom>
        <a:solidFill>
          <a:sysClr val="window" lastClr="FFFFFF">
            <a:hueOff val="0"/>
            <a:satOff val="0"/>
            <a:lumOff val="0"/>
            <a:alphaOff val="0"/>
          </a:sysClr>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Fine Tuning</a:t>
          </a:r>
        </a:p>
      </dsp:txBody>
      <dsp:txXfrm>
        <a:off x="1406944" y="2021200"/>
        <a:ext cx="2783533" cy="710654"/>
      </dsp:txXfrm>
    </dsp:sp>
    <dsp:sp modelId="{C555DCA8-9EE4-4481-9F57-DBA5301B9DB0}">
      <dsp:nvSpPr>
        <dsp:cNvPr id="0" name=""/>
        <dsp:cNvSpPr/>
      </dsp:nvSpPr>
      <dsp:spPr>
        <a:xfrm>
          <a:off x="1406944" y="3030329"/>
          <a:ext cx="2783533" cy="710654"/>
        </a:xfrm>
        <a:prstGeom prst="rect">
          <a:avLst/>
        </a:prstGeom>
        <a:solidFill>
          <a:sysClr val="window" lastClr="FFFFFF">
            <a:hueOff val="0"/>
            <a:satOff val="0"/>
            <a:lumOff val="0"/>
            <a:alphaOff val="0"/>
          </a:sysClr>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Transfer Learning</a:t>
          </a:r>
        </a:p>
      </dsp:txBody>
      <dsp:txXfrm>
        <a:off x="1406944" y="3030329"/>
        <a:ext cx="2783533" cy="710654"/>
      </dsp:txXfrm>
    </dsp:sp>
    <dsp:sp modelId="{20C97885-8F12-43C6-B71D-CC09E99583BD}">
      <dsp:nvSpPr>
        <dsp:cNvPr id="0" name=""/>
        <dsp:cNvSpPr/>
      </dsp:nvSpPr>
      <dsp:spPr>
        <a:xfrm>
          <a:off x="1406944" y="4039458"/>
          <a:ext cx="2783533" cy="710654"/>
        </a:xfrm>
        <a:prstGeom prst="rect">
          <a:avLst/>
        </a:prstGeom>
        <a:solidFill>
          <a:sysClr val="window" lastClr="FFFFFF">
            <a:hueOff val="0"/>
            <a:satOff val="0"/>
            <a:lumOff val="0"/>
            <a:alphaOff val="0"/>
          </a:sysClr>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Continual Learning</a:t>
          </a:r>
        </a:p>
      </dsp:txBody>
      <dsp:txXfrm>
        <a:off x="1406944" y="4039458"/>
        <a:ext cx="2783533" cy="710654"/>
      </dsp:txXfrm>
    </dsp:sp>
    <dsp:sp modelId="{7E323472-3642-4709-A9F2-B978E50B84D3}">
      <dsp:nvSpPr>
        <dsp:cNvPr id="0" name=""/>
        <dsp:cNvSpPr/>
      </dsp:nvSpPr>
      <dsp:spPr>
        <a:xfrm>
          <a:off x="1406944" y="5048587"/>
          <a:ext cx="2783533" cy="710654"/>
        </a:xfrm>
        <a:prstGeom prst="rect">
          <a:avLst/>
        </a:prstGeom>
        <a:solidFill>
          <a:sysClr val="window" lastClr="FFFFFF">
            <a:hueOff val="0"/>
            <a:satOff val="0"/>
            <a:lumOff val="0"/>
            <a:alphaOff val="0"/>
          </a:sysClr>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Parameter-Efficient Fine-Tuning</a:t>
          </a:r>
        </a:p>
      </dsp:txBody>
      <dsp:txXfrm>
        <a:off x="1406944" y="5048587"/>
        <a:ext cx="2783533" cy="710654"/>
      </dsp:txXfrm>
    </dsp:sp>
    <dsp:sp modelId="{D43936BF-1150-4D93-86B0-F9EDE7B05BD8}">
      <dsp:nvSpPr>
        <dsp:cNvPr id="0" name=""/>
        <dsp:cNvSpPr/>
      </dsp:nvSpPr>
      <dsp:spPr>
        <a:xfrm>
          <a:off x="4275831" y="1012071"/>
          <a:ext cx="3427215" cy="710654"/>
        </a:xfrm>
        <a:prstGeom prst="rect">
          <a:avLst/>
        </a:prstGeom>
        <a:solidFill>
          <a:sysClr val="window" lastClr="FFFFFF">
            <a:hueOff val="0"/>
            <a:satOff val="0"/>
            <a:lumOff val="0"/>
            <a:alphaOff val="0"/>
          </a:sysClr>
        </a:soli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8597A"/>
              </a:solidFill>
              <a:latin typeface="Ubuntu" panose="020B0504030602030204" pitchFamily="34" charset="0"/>
              <a:ea typeface="+mn-ea"/>
              <a:cs typeface="Arial" panose="020B0604020202020204" pitchFamily="34" charset="0"/>
            </a:rPr>
            <a:t>Retrieved Knowledge</a:t>
          </a:r>
        </a:p>
      </dsp:txBody>
      <dsp:txXfrm>
        <a:off x="4275831" y="1012071"/>
        <a:ext cx="3427215" cy="710654"/>
      </dsp:txXfrm>
    </dsp:sp>
    <dsp:sp modelId="{401C0168-8C9D-48F5-83A9-0CE1FC02C794}">
      <dsp:nvSpPr>
        <dsp:cNvPr id="0" name=""/>
        <dsp:cNvSpPr/>
      </dsp:nvSpPr>
      <dsp:spPr>
        <a:xfrm>
          <a:off x="5132635" y="2021200"/>
          <a:ext cx="2783533" cy="710654"/>
        </a:xfrm>
        <a:prstGeom prst="rect">
          <a:avLst/>
        </a:prstGeom>
        <a:solidFill>
          <a:sysClr val="window" lastClr="FFFFFF">
            <a:hueOff val="0"/>
            <a:satOff val="0"/>
            <a:lumOff val="0"/>
            <a:alphaOff val="0"/>
          </a:sysClr>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Representation layer</a:t>
          </a:r>
          <a:r>
            <a:rPr lang="bg-BG" sz="14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 </a:t>
          </a:r>
          <a:br>
            <a:rPr lang="en-US" sz="14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br>
          <a:r>
            <a:rPr lang="bg-BG" sz="12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a:t>
          </a:r>
          <a:r>
            <a:rPr lang="en-US" sz="12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Embeddings</a:t>
          </a:r>
          <a:r>
            <a:rPr lang="bg-BG" sz="12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 </a:t>
          </a:r>
          <a:r>
            <a:rPr lang="en-US" sz="12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-&gt;</a:t>
          </a:r>
          <a:r>
            <a:rPr lang="bg-BG" sz="12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 </a:t>
          </a:r>
          <a:r>
            <a:rPr lang="en-US" sz="12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Vector Databases</a:t>
          </a:r>
          <a:r>
            <a:rPr lang="bg-BG" sz="12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a:t>
          </a:r>
          <a:endParaRPr lang="en-US" sz="14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endParaRPr>
        </a:p>
      </dsp:txBody>
      <dsp:txXfrm>
        <a:off x="5132635" y="2021200"/>
        <a:ext cx="2783533" cy="710654"/>
      </dsp:txXfrm>
    </dsp:sp>
    <dsp:sp modelId="{666BBE93-1D45-4D3D-91BC-932D7D1CC4A9}">
      <dsp:nvSpPr>
        <dsp:cNvPr id="0" name=""/>
        <dsp:cNvSpPr/>
      </dsp:nvSpPr>
      <dsp:spPr>
        <a:xfrm>
          <a:off x="5132635" y="3030329"/>
          <a:ext cx="2783533" cy="710654"/>
        </a:xfrm>
        <a:prstGeom prst="rect">
          <a:avLst/>
        </a:prstGeom>
        <a:solidFill>
          <a:sysClr val="window" lastClr="FFFFFF">
            <a:hueOff val="0"/>
            <a:satOff val="0"/>
            <a:lumOff val="0"/>
            <a:alphaOff val="0"/>
          </a:sysClr>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Knowledge structuring layer</a:t>
          </a:r>
          <a:br>
            <a:rPr lang="bg-BG" sz="14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br>
          <a:r>
            <a:rPr lang="bg-BG" sz="12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a:t>
          </a:r>
          <a:r>
            <a:rPr lang="en-US" sz="12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Knowledge Graphs</a:t>
          </a:r>
          <a:r>
            <a:rPr lang="bg-BG" sz="12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 / </a:t>
          </a:r>
          <a:r>
            <a:rPr lang="en-US" sz="12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Linked Open Data</a:t>
          </a:r>
          <a:r>
            <a:rPr lang="bg-BG" sz="12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a:t>
          </a:r>
          <a:endParaRPr lang="en-US" sz="14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endParaRPr>
        </a:p>
      </dsp:txBody>
      <dsp:txXfrm>
        <a:off x="5132635" y="3030329"/>
        <a:ext cx="2783533" cy="710654"/>
      </dsp:txXfrm>
    </dsp:sp>
    <dsp:sp modelId="{56DC974B-237F-41AA-B6E9-8DAE1C4557F9}">
      <dsp:nvSpPr>
        <dsp:cNvPr id="0" name=""/>
        <dsp:cNvSpPr/>
      </dsp:nvSpPr>
      <dsp:spPr>
        <a:xfrm>
          <a:off x="5132635" y="4039458"/>
          <a:ext cx="2783533" cy="710654"/>
        </a:xfrm>
        <a:prstGeom prst="rect">
          <a:avLst/>
        </a:prstGeom>
        <a:solidFill>
          <a:sysClr val="window" lastClr="FFFFFF">
            <a:hueOff val="0"/>
            <a:satOff val="0"/>
            <a:lumOff val="0"/>
            <a:alphaOff val="0"/>
          </a:sysClr>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Application layer</a:t>
          </a:r>
          <a:br>
            <a:rPr lang="en-US" sz="14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br>
          <a:r>
            <a:rPr lang="en-US" sz="12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(RAG / </a:t>
          </a:r>
          <a:r>
            <a:rPr lang="en-US" sz="1200" kern="1200" dirty="0" err="1">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GraphRAG</a:t>
          </a:r>
          <a:r>
            <a:rPr lang="en-US" sz="12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a:t>
          </a:r>
          <a:endParaRPr lang="en-US" sz="1400" kern="1200" dirty="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endParaRPr>
        </a:p>
      </dsp:txBody>
      <dsp:txXfrm>
        <a:off x="5132635" y="4039458"/>
        <a:ext cx="2783533" cy="710654"/>
      </dsp:txXfrm>
    </dsp:sp>
    <dsp:sp modelId="{3C8A346D-D1DC-4152-85AB-F69C7DB91842}">
      <dsp:nvSpPr>
        <dsp:cNvPr id="0" name=""/>
        <dsp:cNvSpPr/>
      </dsp:nvSpPr>
      <dsp:spPr>
        <a:xfrm>
          <a:off x="8001521" y="1012071"/>
          <a:ext cx="3427215" cy="710654"/>
        </a:xfrm>
        <a:prstGeom prst="rect">
          <a:avLst/>
        </a:prstGeom>
        <a:solidFill>
          <a:sysClr val="window" lastClr="FFFFFF">
            <a:hueOff val="0"/>
            <a:satOff val="0"/>
            <a:lumOff val="0"/>
            <a:alphaOff val="0"/>
          </a:sysClr>
        </a:soli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8597A"/>
              </a:solidFill>
              <a:latin typeface="Ubuntu" panose="020B0504030602030204" pitchFamily="34" charset="0"/>
              <a:ea typeface="+mn-ea"/>
              <a:cs typeface="Arial" panose="020B0604020202020204" pitchFamily="34" charset="0"/>
            </a:rPr>
            <a:t>Composed Knowledge</a:t>
          </a:r>
        </a:p>
      </dsp:txBody>
      <dsp:txXfrm>
        <a:off x="8001521" y="1012071"/>
        <a:ext cx="3427215" cy="710654"/>
      </dsp:txXfrm>
    </dsp:sp>
    <dsp:sp modelId="{EA7820AB-0385-4CF0-BAB3-2A6F9D37E65B}">
      <dsp:nvSpPr>
        <dsp:cNvPr id="0" name=""/>
        <dsp:cNvSpPr/>
      </dsp:nvSpPr>
      <dsp:spPr>
        <a:xfrm>
          <a:off x="8858325" y="2021200"/>
          <a:ext cx="2783533" cy="710654"/>
        </a:xfrm>
        <a:prstGeom prst="rect">
          <a:avLst/>
        </a:prstGeom>
        <a:solidFill>
          <a:sysClr val="window" lastClr="FFFFFF">
            <a:hueOff val="0"/>
            <a:satOff val="0"/>
            <a:lumOff val="0"/>
            <a:alphaOff val="0"/>
          </a:sysClr>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AI Workflows</a:t>
          </a:r>
        </a:p>
      </dsp:txBody>
      <dsp:txXfrm>
        <a:off x="8858325" y="2021200"/>
        <a:ext cx="2783533" cy="710654"/>
      </dsp:txXfrm>
    </dsp:sp>
    <dsp:sp modelId="{40595209-02FE-4843-8BFA-2B628F67E532}">
      <dsp:nvSpPr>
        <dsp:cNvPr id="0" name=""/>
        <dsp:cNvSpPr/>
      </dsp:nvSpPr>
      <dsp:spPr>
        <a:xfrm>
          <a:off x="8858325" y="3030329"/>
          <a:ext cx="2783533" cy="710654"/>
        </a:xfrm>
        <a:prstGeom prst="rect">
          <a:avLst/>
        </a:prstGeom>
        <a:solidFill>
          <a:sysClr val="window" lastClr="FFFFFF">
            <a:hueOff val="0"/>
            <a:satOff val="0"/>
            <a:lumOff val="0"/>
            <a:alphaOff val="0"/>
          </a:sysClr>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AI Pipelines</a:t>
          </a:r>
        </a:p>
      </dsp:txBody>
      <dsp:txXfrm>
        <a:off x="8858325" y="3030329"/>
        <a:ext cx="2783533" cy="710654"/>
      </dsp:txXfrm>
    </dsp:sp>
    <dsp:sp modelId="{8E645670-A2EE-406B-945A-749B5807489E}">
      <dsp:nvSpPr>
        <dsp:cNvPr id="0" name=""/>
        <dsp:cNvSpPr/>
      </dsp:nvSpPr>
      <dsp:spPr>
        <a:xfrm>
          <a:off x="8858325" y="4039458"/>
          <a:ext cx="2783533" cy="710654"/>
        </a:xfrm>
        <a:prstGeom prst="rect">
          <a:avLst/>
        </a:prstGeom>
        <a:solidFill>
          <a:sysClr val="window" lastClr="FFFFFF">
            <a:hueOff val="0"/>
            <a:satOff val="0"/>
            <a:lumOff val="0"/>
            <a:alphaOff val="0"/>
          </a:sysClr>
        </a:solidFill>
        <a:ln w="952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solidFill>
                <a:sysClr val="windowText" lastClr="000000">
                  <a:hueOff val="0"/>
                  <a:satOff val="0"/>
                  <a:lumOff val="0"/>
                  <a:alphaOff val="0"/>
                </a:sysClr>
              </a:solidFill>
              <a:latin typeface="Ubuntu" panose="020B0504030602030204" pitchFamily="34" charset="0"/>
              <a:ea typeface="+mn-ea"/>
              <a:cs typeface="Arial" panose="020B0604020202020204" pitchFamily="34" charset="0"/>
            </a:rPr>
            <a:t>Tool Integration</a:t>
          </a:r>
        </a:p>
      </dsp:txBody>
      <dsp:txXfrm>
        <a:off x="8858325" y="4039458"/>
        <a:ext cx="2783533" cy="71065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93A4B-F535-4754-A1F9-2CED37820C25}" type="datetimeFigureOut">
              <a:rPr lang="en-US" smtClean="0"/>
              <a:t>7/7/2026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21EF62-E6D7-4A67-8381-4F4A71DF5BB5}" type="slidenum">
              <a:rPr lang="en-US" smtClean="0"/>
              <a:t>‹#›</a:t>
            </a:fld>
            <a:endParaRPr lang="en-US"/>
          </a:p>
        </p:txBody>
      </p:sp>
    </p:spTree>
    <p:extLst>
      <p:ext uri="{BB962C8B-B14F-4D97-AF65-F5344CB8AC3E}">
        <p14:creationId xmlns:p14="http://schemas.microsoft.com/office/powerpoint/2010/main" val="3640023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rapid digitization of Cultural Heritage collections has resulted in the creation of large-scale digital repositories containing images, manuscripts, audiovisual archives, and descriptive metadata. </a:t>
            </a:r>
          </a:p>
          <a:p>
            <a:r>
              <a:rPr lang="en-US" dirty="0"/>
              <a:t>These collections provide valuable resources for applying ML and DL techniques to tasks such as handwriting recognition, object detection, semantic annotation, restoration support, and intelligent search.</a:t>
            </a:r>
          </a:p>
          <a:p>
            <a:r>
              <a:rPr lang="en-US" dirty="0"/>
              <a:t>Despite these opportunities, many cultural datasets remain inaccessible because of copyright restrictions, privacy regulations, institutional policies, or ethical considerations. As a consequence, significant amounts of valuable information cannot be directly reused for research, education, or AI development.</a:t>
            </a:r>
          </a:p>
          <a:p>
            <a:r>
              <a:rPr lang="en-US" dirty="0"/>
              <a:t>Here we discuss how derivative data and trained ML/DL models can serve as alternative mechanisms for knowledge sharing while preserving legal and institutional constraints. </a:t>
            </a:r>
          </a:p>
          <a:p>
            <a:r>
              <a:rPr lang="en-US" dirty="0"/>
              <a:t>We first analyze different categories of cultural heritage data and their sharing models, and then present a platform-oriented approach for publishing AI services based on reusable ML/DL models.</a:t>
            </a:r>
          </a:p>
        </p:txBody>
      </p:sp>
      <p:sp>
        <p:nvSpPr>
          <p:cNvPr id="4" name="Slide Number Placeholder 3"/>
          <p:cNvSpPr>
            <a:spLocks noGrp="1"/>
          </p:cNvSpPr>
          <p:nvPr>
            <p:ph type="sldNum" sz="quarter" idx="5"/>
          </p:nvPr>
        </p:nvSpPr>
        <p:spPr/>
        <p:txBody>
          <a:bodyPr/>
          <a:lstStyle/>
          <a:p>
            <a:fld id="{7521EF62-E6D7-4A67-8381-4F4A71DF5BB5}" type="slidenum">
              <a:rPr lang="en-US" smtClean="0"/>
              <a:t>2</a:t>
            </a:fld>
            <a:endParaRPr lang="en-US"/>
          </a:p>
        </p:txBody>
      </p:sp>
    </p:spTree>
    <p:extLst>
      <p:ext uri="{BB962C8B-B14F-4D97-AF65-F5344CB8AC3E}">
        <p14:creationId xmlns:p14="http://schemas.microsoft.com/office/powerpoint/2010/main" val="799607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a:solidFill>
                  <a:schemeClr val="tx1"/>
                </a:solidFill>
                <a:effectLst/>
                <a:latin typeface="+mn-lt"/>
                <a:ea typeface="+mn-ea"/>
                <a:cs typeface="+mn-cs"/>
              </a:rPr>
              <a:t>In the world of digitization of cultural heritage, data sharing is a key element for collaborative research and educational initiatives. Providing access to valuable historical archives, however, sometimes comes up against the need to maintain confidentiality or respect copyright. Depending on the level of accessibility, three categories can be distinguished: public data, data with limited access, without access.</a:t>
            </a:r>
          </a:p>
          <a:p>
            <a:pPr hangingPunct="0"/>
            <a:r>
              <a:rPr lang="en-US" sz="1200" i="1" kern="1200" dirty="0">
                <a:solidFill>
                  <a:schemeClr val="tx1"/>
                </a:solidFill>
                <a:effectLst/>
                <a:latin typeface="+mn-lt"/>
                <a:ea typeface="+mn-ea"/>
                <a:cs typeface="+mn-cs"/>
              </a:rPr>
              <a:t>Public Data</a:t>
            </a:r>
            <a:r>
              <a:rPr lang="en-US" sz="1200" kern="1200" dirty="0">
                <a:solidFill>
                  <a:schemeClr val="tx1"/>
                </a:solidFill>
                <a:effectLst/>
                <a:latin typeface="+mn-lt"/>
                <a:ea typeface="+mn-ea"/>
                <a:cs typeface="+mn-cs"/>
              </a:rPr>
              <a:t> – Some collections (such as scanned manuscripts, historical photographs or metadata about artifacts) are published without restrictions and become publicly available. On platforms such as </a:t>
            </a:r>
            <a:r>
              <a:rPr lang="en-US" sz="1200" kern="1200" dirty="0" err="1">
                <a:solidFill>
                  <a:schemeClr val="tx1"/>
                </a:solidFill>
                <a:effectLst/>
                <a:latin typeface="+mn-lt"/>
                <a:ea typeface="+mn-ea"/>
                <a:cs typeface="+mn-cs"/>
              </a:rPr>
              <a:t>Europeana</a:t>
            </a:r>
            <a:r>
              <a:rPr lang="en-US" sz="1200" kern="1200" dirty="0">
                <a:solidFill>
                  <a:schemeClr val="tx1"/>
                </a:solidFill>
                <a:effectLst/>
                <a:latin typeface="+mn-lt"/>
                <a:ea typeface="+mn-ea"/>
                <a:cs typeface="+mn-cs"/>
              </a:rPr>
              <a:t> and Wikimedia Commons, data is uploaded in open formats and researchers, educators and hobbyists can freely use the materials. This also allows for their use and reuse for training ML models.</a:t>
            </a:r>
          </a:p>
          <a:p>
            <a:pPr hangingPunct="0"/>
            <a:r>
              <a:rPr lang="en-US" sz="1200" i="1" kern="1200" dirty="0">
                <a:solidFill>
                  <a:schemeClr val="tx1"/>
                </a:solidFill>
                <a:effectLst/>
                <a:latin typeface="+mn-lt"/>
                <a:ea typeface="+mn-ea"/>
                <a:cs typeface="+mn-cs"/>
              </a:rPr>
              <a:t>Restricted Data</a:t>
            </a:r>
            <a:r>
              <a:rPr lang="en-US" sz="1200" kern="1200" dirty="0">
                <a:solidFill>
                  <a:schemeClr val="tx1"/>
                </a:solidFill>
                <a:effectLst/>
                <a:latin typeface="+mn-lt"/>
                <a:ea typeface="+mn-ea"/>
                <a:cs typeface="+mn-cs"/>
              </a:rPr>
              <a:t> – When data is very valuable or sensitive, cultural institutions use specialized repositories with controlled access, thus limiting the use of the data only to certain researchers or partner organizations. This is achieved with access control tools such as </a:t>
            </a:r>
            <a:r>
              <a:rPr lang="en-US" sz="1200" kern="1200" dirty="0" err="1">
                <a:solidFill>
                  <a:schemeClr val="tx1"/>
                </a:solidFill>
                <a:effectLst/>
                <a:latin typeface="+mn-lt"/>
                <a:ea typeface="+mn-ea"/>
                <a:cs typeface="+mn-cs"/>
              </a:rPr>
              <a:t>CollectiveAccess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CAccess</a:t>
            </a:r>
            <a:r>
              <a:rPr lang="en-US" sz="1200" kern="1200" dirty="0">
                <a:solidFill>
                  <a:schemeClr val="tx1"/>
                </a:solidFill>
                <a:effectLst/>
                <a:latin typeface="+mn-lt"/>
                <a:ea typeface="+mn-ea"/>
                <a:cs typeface="+mn-cs"/>
              </a:rPr>
              <a:t>], through which access can be set by user, by role, or by individual collection / object / object type. Of course, the advantage of being able to control who uses a given object and when comes at the cost of the administrative burden of rights management, as well as the reduction of the visibility of the collections.</a:t>
            </a:r>
          </a:p>
          <a:p>
            <a:pPr hangingPunct="0"/>
            <a:r>
              <a:rPr lang="en-US" sz="1200" i="1" kern="1200" dirty="0">
                <a:solidFill>
                  <a:schemeClr val="tx1"/>
                </a:solidFill>
                <a:effectLst/>
                <a:latin typeface="+mn-lt"/>
                <a:ea typeface="+mn-ea"/>
                <a:cs typeface="+mn-cs"/>
              </a:rPr>
              <a:t>Non-accessible Data</a:t>
            </a:r>
            <a:r>
              <a:rPr lang="en-US" sz="1200" kern="1200" dirty="0">
                <a:solidFill>
                  <a:schemeClr val="tx1"/>
                </a:solidFill>
                <a:effectLst/>
                <a:latin typeface="+mn-lt"/>
                <a:ea typeface="+mn-ea"/>
                <a:cs typeface="+mn-cs"/>
              </a:rPr>
              <a:t> – Some datasets remain completely inaccessible to the public due to legal, ethical or institutional restrictions. These may include culturally sensitive materials, personal data protected by privacy laws (such as GDPR), or collections that are still in the process of digitization or rights settlement. In some cases, data may be restricted indefinitely due to unresolved copyright status, donor agreements, or because their publication could cause harm to individuals or communities. Such data still contain valuable information for internal research, preservation or cataloguing purposes, but of course their unavailability limits their potential for wider use.</a:t>
            </a:r>
          </a:p>
          <a:p>
            <a:endParaRPr lang="en-US" dirty="0"/>
          </a:p>
        </p:txBody>
      </p:sp>
      <p:sp>
        <p:nvSpPr>
          <p:cNvPr id="4" name="Slide Number Placeholder 3"/>
          <p:cNvSpPr>
            <a:spLocks noGrp="1"/>
          </p:cNvSpPr>
          <p:nvPr>
            <p:ph type="sldNum" sz="quarter" idx="5"/>
          </p:nvPr>
        </p:nvSpPr>
        <p:spPr/>
        <p:txBody>
          <a:bodyPr/>
          <a:lstStyle/>
          <a:p>
            <a:fld id="{7521EF62-E6D7-4A67-8381-4F4A71DF5BB5}" type="slidenum">
              <a:rPr lang="en-US" smtClean="0"/>
              <a:t>11</a:t>
            </a:fld>
            <a:endParaRPr lang="en-US"/>
          </a:p>
        </p:txBody>
      </p:sp>
    </p:spTree>
    <p:extLst>
      <p:ext uri="{BB962C8B-B14F-4D97-AF65-F5344CB8AC3E}">
        <p14:creationId xmlns:p14="http://schemas.microsoft.com/office/powerpoint/2010/main" val="226871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kern="1200" dirty="0">
                <a:solidFill>
                  <a:schemeClr val="tx1"/>
                </a:solidFill>
                <a:effectLst/>
                <a:latin typeface="+mn-lt"/>
                <a:ea typeface="+mn-ea"/>
                <a:cs typeface="+mn-cs"/>
              </a:rPr>
              <a:t>To mitigate the limitations associated with limiting access and ensure wider use while respecting ethical and legal norms, institutions sometimes apply data transformation techniques, such as anonymization, pseudonymization, or data noising. In some cases, synthetic data is also used, which simulates the structure and statistical characteristics of the original set, without containing sensitive information. Such approaches help to find a balance between protecting personal and cultural sensitivities and the need for access to data for scientific and educational purposes.</a:t>
            </a:r>
          </a:p>
          <a:p>
            <a:pPr hangingPunct="0"/>
            <a:r>
              <a:rPr lang="bg-BG"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hangingPunct="0"/>
            <a:r>
              <a:rPr lang="en-GB" sz="1200" kern="1200" dirty="0">
                <a:solidFill>
                  <a:schemeClr val="tx1"/>
                </a:solidFill>
                <a:effectLst/>
                <a:latin typeface="+mn-lt"/>
                <a:ea typeface="+mn-ea"/>
                <a:cs typeface="+mn-cs"/>
              </a:rPr>
              <a:t>More recently, derivative data and trained ML/DL models have emerged as an additional mechanism for enabling knowledge sharing. Instead of publishing protected datasets, institutions can distribute computational knowledge encoded in AI models, allowing other organizations to benefit from advanced analysis while preserving control over the original collections.</a:t>
            </a:r>
            <a:endParaRPr lang="en-US" dirty="0"/>
          </a:p>
        </p:txBody>
      </p:sp>
      <p:sp>
        <p:nvSpPr>
          <p:cNvPr id="4" name="Slide Number Placeholder 3"/>
          <p:cNvSpPr>
            <a:spLocks noGrp="1"/>
          </p:cNvSpPr>
          <p:nvPr>
            <p:ph type="sldNum" sz="quarter" idx="5"/>
          </p:nvPr>
        </p:nvSpPr>
        <p:spPr/>
        <p:txBody>
          <a:bodyPr/>
          <a:lstStyle/>
          <a:p>
            <a:fld id="{7521EF62-E6D7-4A67-8381-4F4A71DF5BB5}" type="slidenum">
              <a:rPr lang="en-US" smtClean="0"/>
              <a:t>12</a:t>
            </a:fld>
            <a:endParaRPr lang="en-US"/>
          </a:p>
        </p:txBody>
      </p:sp>
    </p:spTree>
    <p:extLst>
      <p:ext uri="{BB962C8B-B14F-4D97-AF65-F5344CB8AC3E}">
        <p14:creationId xmlns:p14="http://schemas.microsoft.com/office/powerpoint/2010/main" val="4229361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Category - Knowledge </a:t>
            </a:r>
            <a:r>
              <a:rPr lang="en-US" dirty="0"/>
              <a:t>stored in</a:t>
            </a:r>
          </a:p>
          <a:p>
            <a:r>
              <a:rPr lang="en-US" dirty="0"/>
              <a:t>Embedded - Model parameters</a:t>
            </a:r>
          </a:p>
          <a:p>
            <a:r>
              <a:rPr lang="en-US" dirty="0"/>
              <a:t>Retrieved - External repositories</a:t>
            </a:r>
          </a:p>
          <a:p>
            <a:r>
              <a:rPr lang="en-US" dirty="0"/>
              <a:t>Composed - AI services &amp; workflows</a:t>
            </a:r>
          </a:p>
          <a:p>
            <a:endParaRPr lang="en-US" dirty="0"/>
          </a:p>
        </p:txBody>
      </p:sp>
      <p:sp>
        <p:nvSpPr>
          <p:cNvPr id="4" name="Slide Number Placeholder 3"/>
          <p:cNvSpPr>
            <a:spLocks noGrp="1"/>
          </p:cNvSpPr>
          <p:nvPr>
            <p:ph type="sldNum" sz="quarter" idx="5"/>
          </p:nvPr>
        </p:nvSpPr>
        <p:spPr/>
        <p:txBody>
          <a:bodyPr/>
          <a:lstStyle/>
          <a:p>
            <a:fld id="{7521EF62-E6D7-4A67-8381-4F4A71DF5BB5}" type="slidenum">
              <a:rPr lang="en-US" smtClean="0"/>
              <a:t>13</a:t>
            </a:fld>
            <a:endParaRPr lang="en-US"/>
          </a:p>
        </p:txBody>
      </p:sp>
    </p:spTree>
    <p:extLst>
      <p:ext uri="{BB962C8B-B14F-4D97-AF65-F5344CB8AC3E}">
        <p14:creationId xmlns:p14="http://schemas.microsoft.com/office/powerpoint/2010/main" val="3122879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the main value of the platform-based </a:t>
            </a:r>
            <a:r>
              <a:rPr lang="en-US" dirty="0" err="1"/>
              <a:t>approach.On</a:t>
            </a:r>
            <a:r>
              <a:rPr lang="en-US" dirty="0"/>
              <a:t> the left are the cultural institutions—museums, libraries, and archives. Their primary objective is to preserve control over their collections. They need to comply with copyright regulations, privacy requirements, and institutional policies, while still being able to contribute to the broader AI </a:t>
            </a:r>
            <a:r>
              <a:rPr lang="en-US" dirty="0" err="1"/>
              <a:t>ecosystem.Instead</a:t>
            </a:r>
            <a:r>
              <a:rPr lang="en-US" dirty="0"/>
              <a:t> of exposing their protected datasets, they publish AI capabilities through the platform. These capabilities include trained machine learning models, derivative knowledge, and reusable AI </a:t>
            </a:r>
            <a:r>
              <a:rPr lang="en-US" dirty="0" err="1"/>
              <a:t>workflows.The</a:t>
            </a:r>
            <a:r>
              <a:rPr lang="en-US" dirty="0"/>
              <a:t> platform acts as an intermediary layer between restricted collections and end users. It transforms protected data into accessible AI services without revealing the original </a:t>
            </a:r>
            <a:r>
              <a:rPr lang="en-US" dirty="0" err="1"/>
              <a:t>content.On</a:t>
            </a:r>
            <a:r>
              <a:rPr lang="en-US" dirty="0"/>
              <a:t> the right are the users—researchers, curators, educators, and other cultural heritage professionals. They do not need advanced AI expertise. Through a simple interface, they can use services such as semantic search, image recognition, annotation, metadata enrichment, and </a:t>
            </a:r>
            <a:r>
              <a:rPr lang="en-US" dirty="0" err="1"/>
              <a:t>analysis.In</a:t>
            </a:r>
            <a:r>
              <a:rPr lang="en-US" dirty="0"/>
              <a:t> this way, the platform creates value for both sides: institutions retain ownership and control over their data, while users gain access to advanced AI </a:t>
            </a:r>
            <a:r>
              <a:rPr lang="en-US" dirty="0" err="1"/>
              <a:t>functionality.The</a:t>
            </a:r>
            <a:r>
              <a:rPr lang="en-US" dirty="0"/>
              <a:t> key message is simple: we are no longer sharing protected datasets—we are sharing AI capabilities.</a:t>
            </a:r>
          </a:p>
        </p:txBody>
      </p:sp>
      <p:sp>
        <p:nvSpPr>
          <p:cNvPr id="4" name="Slide Number Placeholder 3"/>
          <p:cNvSpPr>
            <a:spLocks noGrp="1"/>
          </p:cNvSpPr>
          <p:nvPr>
            <p:ph type="sldNum" sz="quarter" idx="5"/>
          </p:nvPr>
        </p:nvSpPr>
        <p:spPr/>
        <p:txBody>
          <a:bodyPr/>
          <a:lstStyle/>
          <a:p>
            <a:fld id="{7521EF62-E6D7-4A67-8381-4F4A71DF5BB5}" type="slidenum">
              <a:rPr lang="en-US" smtClean="0"/>
              <a:t>15</a:t>
            </a:fld>
            <a:endParaRPr lang="en-US"/>
          </a:p>
        </p:txBody>
      </p:sp>
    </p:spTree>
    <p:extLst>
      <p:ext uri="{BB962C8B-B14F-4D97-AF65-F5344CB8AC3E}">
        <p14:creationId xmlns:p14="http://schemas.microsoft.com/office/powerpoint/2010/main" val="4120816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f03aa10b88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f03aa10b8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e904be943e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e904be943e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Utilink</a:t>
            </a:r>
            <a:r>
              <a:rPr lang="en-US" dirty="0"/>
              <a:t> turns AI models into accessible services that researchers, museums, archives and cultural </a:t>
            </a:r>
            <a:r>
              <a:rPr lang="en-US" dirty="0" err="1"/>
              <a:t>organisations</a:t>
            </a:r>
            <a:r>
              <a:rPr lang="en-US" dirty="0"/>
              <a:t> can use through guided platform workflows. It makes trained AI models usable as practical tools, not just technical assets. </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practical interface for accessing, testing and applying AI models without requiring technical expertise. </a:t>
            </a:r>
          </a:p>
          <a:p>
            <a:endParaRPr lang="en-US" dirty="0"/>
          </a:p>
        </p:txBody>
      </p:sp>
      <p:sp>
        <p:nvSpPr>
          <p:cNvPr id="4" name="Slide Number Placeholder 3"/>
          <p:cNvSpPr>
            <a:spLocks noGrp="1"/>
          </p:cNvSpPr>
          <p:nvPr>
            <p:ph type="sldNum" sz="quarter" idx="5"/>
          </p:nvPr>
        </p:nvSpPr>
        <p:spPr/>
        <p:txBody>
          <a:bodyPr/>
          <a:lstStyle/>
          <a:p>
            <a:fld id="{7521EF62-E6D7-4A67-8381-4F4A71DF5BB5}" type="slidenum">
              <a:rPr lang="en-US" smtClean="0"/>
              <a:t>18</a:t>
            </a:fld>
            <a:endParaRPr lang="en-US"/>
          </a:p>
        </p:txBody>
      </p:sp>
    </p:spTree>
    <p:extLst>
      <p:ext uri="{BB962C8B-B14F-4D97-AF65-F5344CB8AC3E}">
        <p14:creationId xmlns:p14="http://schemas.microsoft.com/office/powerpoint/2010/main" val="4259035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FD46B-DA6E-8E8D-F2F5-8E0A165728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056D3-C3AF-9988-C87A-00B1E9411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10B2D-8DC4-1532-9ACA-FE652DC13179}"/>
              </a:ext>
            </a:extLst>
          </p:cNvPr>
          <p:cNvSpPr>
            <a:spLocks noGrp="1"/>
          </p:cNvSpPr>
          <p:nvPr>
            <p:ph type="body" idx="1"/>
          </p:nvPr>
        </p:nvSpPr>
        <p:spPr/>
        <p:txBody>
          <a:bodyPr/>
          <a:lstStyle/>
          <a:p>
            <a:r>
              <a:rPr lang="en-US" dirty="0"/>
              <a:t>A practical interface for accessing, testing and applying AI models without requiring technical expertise. </a:t>
            </a:r>
          </a:p>
          <a:p>
            <a:endParaRPr lang="en-US" dirty="0"/>
          </a:p>
        </p:txBody>
      </p:sp>
      <p:sp>
        <p:nvSpPr>
          <p:cNvPr id="4" name="Slide Number Placeholder 3">
            <a:extLst>
              <a:ext uri="{FF2B5EF4-FFF2-40B4-BE49-F238E27FC236}">
                <a16:creationId xmlns:a16="http://schemas.microsoft.com/office/drawing/2014/main" id="{D4EB03D1-6450-4133-5B91-4F8ADEBD61FD}"/>
              </a:ext>
            </a:extLst>
          </p:cNvPr>
          <p:cNvSpPr>
            <a:spLocks noGrp="1"/>
          </p:cNvSpPr>
          <p:nvPr>
            <p:ph type="sldNum" sz="quarter" idx="5"/>
          </p:nvPr>
        </p:nvSpPr>
        <p:spPr/>
        <p:txBody>
          <a:bodyPr/>
          <a:lstStyle/>
          <a:p>
            <a:fld id="{7521EF62-E6D7-4A67-8381-4F4A71DF5BB5}" type="slidenum">
              <a:rPr lang="en-US" smtClean="0"/>
              <a:t>19</a:t>
            </a:fld>
            <a:endParaRPr lang="en-US"/>
          </a:p>
        </p:txBody>
      </p:sp>
    </p:spTree>
    <p:extLst>
      <p:ext uri="{BB962C8B-B14F-4D97-AF65-F5344CB8AC3E}">
        <p14:creationId xmlns:p14="http://schemas.microsoft.com/office/powerpoint/2010/main" val="909230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Raw Data – It includes digital copies of artifacts in their original format, such as scanned documents, photographs, audio/video recordings. The advantages of this type of data are that it ensures maximum authenticity, making it suitable for detailed research, and allows for reprocessing with new improved technologies. For example, the British Library provides RAW scans of medieval manuscripts in TIFF format for academic research. The disadvantages are the size of the files, which require more powerful storage infrastructure and slow access, and are also often subject to copy-right protection.</a:t>
            </a:r>
          </a:p>
        </p:txBody>
      </p:sp>
      <p:sp>
        <p:nvSpPr>
          <p:cNvPr id="4" name="Slide Number Placeholder 3"/>
          <p:cNvSpPr>
            <a:spLocks noGrp="1"/>
          </p:cNvSpPr>
          <p:nvPr>
            <p:ph type="sldNum" sz="quarter" idx="5"/>
          </p:nvPr>
        </p:nvSpPr>
        <p:spPr/>
        <p:txBody>
          <a:bodyPr/>
          <a:lstStyle/>
          <a:p>
            <a:fld id="{7521EF62-E6D7-4A67-8381-4F4A71DF5BB5}" type="slidenum">
              <a:rPr lang="en-US" smtClean="0"/>
              <a:t>3</a:t>
            </a:fld>
            <a:endParaRPr lang="en-US"/>
          </a:p>
        </p:txBody>
      </p:sp>
    </p:spTree>
    <p:extLst>
      <p:ext uri="{BB962C8B-B14F-4D97-AF65-F5344CB8AC3E}">
        <p14:creationId xmlns:p14="http://schemas.microsoft.com/office/powerpoint/2010/main" val="3366963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Pre-processed Data – includes data optimized for specific purposes, such as: normalized images (color corrected, straightened pages), text transcriptions of hand-written documents, segmented data (e.g. objects in a picture). This type of processing significantly reduces the computational requirements for ML models, but is highly dependent on the quality of the pre-processing and often has a risk of losing detail. </a:t>
            </a:r>
          </a:p>
          <a:p>
            <a:r>
              <a:rPr lang="en-US" dirty="0"/>
              <a:t>Example of such collections include: </a:t>
            </a:r>
            <a:r>
              <a:rPr lang="en-US" dirty="0" err="1"/>
              <a:t>DEArt</a:t>
            </a:r>
            <a:r>
              <a:rPr lang="en-US" dirty="0"/>
              <a:t>, which provides a dataset for object detection and pose classification, containing over 15,000 images of paintings between the 12th and 18th centuries, aligned with manual annotations for the bounding boxes identifying all instances of 69 classes as well as 12 possible poses for boxes identifying human-like objects, specific for CH [Resh-2022].</a:t>
            </a:r>
          </a:p>
        </p:txBody>
      </p:sp>
      <p:sp>
        <p:nvSpPr>
          <p:cNvPr id="4" name="Slide Number Placeholder 3"/>
          <p:cNvSpPr>
            <a:spLocks noGrp="1"/>
          </p:cNvSpPr>
          <p:nvPr>
            <p:ph type="sldNum" sz="quarter" idx="5"/>
          </p:nvPr>
        </p:nvSpPr>
        <p:spPr/>
        <p:txBody>
          <a:bodyPr/>
          <a:lstStyle/>
          <a:p>
            <a:fld id="{7521EF62-E6D7-4A67-8381-4F4A71DF5BB5}" type="slidenum">
              <a:rPr lang="en-US" smtClean="0"/>
              <a:t>4</a:t>
            </a:fld>
            <a:endParaRPr lang="en-US"/>
          </a:p>
        </p:txBody>
      </p:sp>
    </p:spTree>
    <p:extLst>
      <p:ext uri="{BB962C8B-B14F-4D97-AF65-F5344CB8AC3E}">
        <p14:creationId xmlns:p14="http://schemas.microsoft.com/office/powerpoint/2010/main" val="569458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Metadata – They contain descriptive information about the artifacts, including technical characteristics (dimensions, resolution, etc.), semantic information (author, date of creation, etc.), as well as structural metadata to describe the relationships with other objects. The advantages of metadata are related to the facilitated search of in-formation in large collections and the possibility of semantic connectivity. They are often structured according to internationally accepted standards such as Dublin Core or CIDOC-CRM, which facilitates the integration of data between different </a:t>
            </a:r>
            <a:r>
              <a:rPr lang="en-US" dirty="0" err="1"/>
              <a:t>institu-tions</a:t>
            </a:r>
            <a:r>
              <a:rPr lang="en-US" dirty="0"/>
              <a:t> and systems. For example, </a:t>
            </a:r>
            <a:r>
              <a:rPr lang="en-US" dirty="0" err="1"/>
              <a:t>Europeana</a:t>
            </a:r>
            <a:r>
              <a:rPr lang="en-US" dirty="0"/>
              <a:t> uses the </a:t>
            </a:r>
            <a:r>
              <a:rPr lang="en-US" dirty="0" err="1"/>
              <a:t>Europeana</a:t>
            </a:r>
            <a:r>
              <a:rPr lang="en-US" dirty="0"/>
              <a:t> Data Model (EDM) standard, which allows for rich semantic description of objects, supports complex relationships between artifacts and contextual elements (such as authors, places, and periods), and provides high interoperability with external dictionaries and platforms, thanks to its foundation on Linked Data technologies [</a:t>
            </a:r>
            <a:r>
              <a:rPr lang="en-US" dirty="0" err="1"/>
              <a:t>EuropeanaDM</a:t>
            </a:r>
            <a:r>
              <a:rPr lang="en-US" dirty="0"/>
              <a:t>]. The main dis-advantages include heterogeneity in manual entry, omissions or inaccuracies, as well as the need for relevant expertise for their correct structuring and use. In addition, the creation of rich metadata is often a time-consuming process.</a:t>
            </a:r>
          </a:p>
        </p:txBody>
      </p:sp>
      <p:sp>
        <p:nvSpPr>
          <p:cNvPr id="4" name="Slide Number Placeholder 3"/>
          <p:cNvSpPr>
            <a:spLocks noGrp="1"/>
          </p:cNvSpPr>
          <p:nvPr>
            <p:ph type="sldNum" sz="quarter" idx="5"/>
          </p:nvPr>
        </p:nvSpPr>
        <p:spPr/>
        <p:txBody>
          <a:bodyPr/>
          <a:lstStyle/>
          <a:p>
            <a:fld id="{7521EF62-E6D7-4A67-8381-4F4A71DF5BB5}" type="slidenum">
              <a:rPr lang="en-US" smtClean="0"/>
              <a:t>5</a:t>
            </a:fld>
            <a:endParaRPr lang="en-US"/>
          </a:p>
        </p:txBody>
      </p:sp>
    </p:spTree>
    <p:extLst>
      <p:ext uri="{BB962C8B-B14F-4D97-AF65-F5344CB8AC3E}">
        <p14:creationId xmlns:p14="http://schemas.microsoft.com/office/powerpoint/2010/main" val="2078413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Anonymized data – includes data from which all elements that allow the identification of specific individuals or sensitive information have been removed or masked. This includes names, addresses, identifiers, voice recordings or visual features in images and videos. Anonymization is key to complying with ethical norms and data protection legislation. The advantages of this type of data are that it allows for the public sharing and reuse of cultural content for research or educational purposes without violating personal privacy. The disadvantage is that the anonymization process can lead to the loss of context or details important for interpretation. A specific subtype of data is pseudonymized data, where sensitive data is replaced with pseudonyms so that the data can be reverted to its original state by applying a key that is kept separately. Unlike anonymized data, which is not considered personal, the GDPR treats pseudonymized data as personal information because there is a mechanism by which it can be linked back to the individual.</a:t>
            </a:r>
          </a:p>
        </p:txBody>
      </p:sp>
      <p:sp>
        <p:nvSpPr>
          <p:cNvPr id="4" name="Slide Number Placeholder 3"/>
          <p:cNvSpPr>
            <a:spLocks noGrp="1"/>
          </p:cNvSpPr>
          <p:nvPr>
            <p:ph type="sldNum" sz="quarter" idx="5"/>
          </p:nvPr>
        </p:nvSpPr>
        <p:spPr/>
        <p:txBody>
          <a:bodyPr/>
          <a:lstStyle/>
          <a:p>
            <a:fld id="{7521EF62-E6D7-4A67-8381-4F4A71DF5BB5}" type="slidenum">
              <a:rPr lang="en-US" smtClean="0"/>
              <a:t>6</a:t>
            </a:fld>
            <a:endParaRPr lang="en-US"/>
          </a:p>
        </p:txBody>
      </p:sp>
    </p:spTree>
    <p:extLst>
      <p:ext uri="{BB962C8B-B14F-4D97-AF65-F5344CB8AC3E}">
        <p14:creationId xmlns:p14="http://schemas.microsoft.com/office/powerpoint/2010/main" val="1038834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Synthetic Data – artificially generated versions that resemble real artifacts (e.g., paintings that emulate the style of a particular artist or synthetic texts that imitate historical styles). Such data can be shared securely while preserving the confidentiality of the original data. Also, they are particularly useful as an opportunity to create large training sets for machine learning in the absence of sufficient resources. For example, the “Artificial Past” project [Vid-2024], aimed at deciphering historical documents, applies a data augmentation strategy using generative adversarial net-works (GANs) to generate handwritten lines in order to massively produce data for a given style (such as very cursive Maghribi Arabic script) or under-resourced character class (as Armenian texts). The application of synthetic data in ML also carries risks of amplifying bias inherent in real data, missing small but important details that are characteristic of authentic artifacts, and generating plausible-looking but fundamental-</a:t>
            </a:r>
            <a:r>
              <a:rPr lang="en-US" dirty="0" err="1"/>
              <a:t>ly</a:t>
            </a:r>
            <a:r>
              <a:rPr lang="en-US" dirty="0"/>
              <a:t> false data (so-called “hallucinations”).</a:t>
            </a:r>
          </a:p>
        </p:txBody>
      </p:sp>
      <p:sp>
        <p:nvSpPr>
          <p:cNvPr id="4" name="Slide Number Placeholder 3"/>
          <p:cNvSpPr>
            <a:spLocks noGrp="1"/>
          </p:cNvSpPr>
          <p:nvPr>
            <p:ph type="sldNum" sz="quarter" idx="5"/>
          </p:nvPr>
        </p:nvSpPr>
        <p:spPr/>
        <p:txBody>
          <a:bodyPr/>
          <a:lstStyle/>
          <a:p>
            <a:fld id="{7521EF62-E6D7-4A67-8381-4F4A71DF5BB5}" type="slidenum">
              <a:rPr lang="en-US" smtClean="0"/>
              <a:t>7</a:t>
            </a:fld>
            <a:endParaRPr lang="en-US"/>
          </a:p>
        </p:txBody>
      </p:sp>
    </p:spTree>
    <p:extLst>
      <p:ext uri="{BB962C8B-B14F-4D97-AF65-F5344CB8AC3E}">
        <p14:creationId xmlns:p14="http://schemas.microsoft.com/office/powerpoint/2010/main" val="137289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i="1" kern="1200" dirty="0">
                <a:solidFill>
                  <a:schemeClr val="tx1"/>
                </a:solidFill>
                <a:effectLst/>
                <a:latin typeface="+mn-lt"/>
                <a:ea typeface="+mn-ea"/>
                <a:cs typeface="+mn-cs"/>
              </a:rPr>
              <a:t>6. Derivative Data</a:t>
            </a:r>
            <a:r>
              <a:rPr lang="en-US" sz="1200" kern="1200" dirty="0">
                <a:solidFill>
                  <a:schemeClr val="tx1"/>
                </a:solidFill>
                <a:effectLst/>
                <a:latin typeface="+mn-lt"/>
                <a:ea typeface="+mn-ea"/>
                <a:cs typeface="+mn-cs"/>
              </a:rPr>
              <a:t> – This is new data derived from existing real data through transformation, aggregation, or analysis (e.g. extracting metadata such as categories, style or era from digitized images, or generating 3D models of artifacts from photogrammetric images). It is based on real observations or measurements, with value added through transformation, aggregation, feature extraction, or modeling of the original information. Contrary to the synthetic data, they maintain the connection to the original data and its credibility. </a:t>
            </a:r>
          </a:p>
          <a:p>
            <a:pPr hangingPunct="0"/>
            <a:r>
              <a:rPr lang="en-US" sz="1200" kern="1200" dirty="0">
                <a:solidFill>
                  <a:schemeClr val="tx1"/>
                </a:solidFill>
                <a:effectLst/>
                <a:latin typeface="+mn-lt"/>
                <a:ea typeface="+mn-ea"/>
                <a:cs typeface="+mn-cs"/>
              </a:rPr>
              <a:t>Depending on the complexity of the applied procedures for information extraction, this group can be divided into two subgroups:</a:t>
            </a:r>
          </a:p>
          <a:p>
            <a:pPr lvl="0" hangingPunct="0"/>
            <a:r>
              <a:rPr lang="en-US" sz="1200" kern="1200" dirty="0">
                <a:solidFill>
                  <a:schemeClr val="tx1"/>
                </a:solidFill>
                <a:effectLst/>
                <a:latin typeface="+mn-lt"/>
                <a:ea typeface="+mn-ea"/>
                <a:cs typeface="+mn-cs"/>
              </a:rPr>
              <a:t>direct derivatives, which are produced from other data, through calculations, transformations, aggregations, etc.</a:t>
            </a:r>
          </a:p>
          <a:p>
            <a:pPr lvl="0" hangingPunct="0"/>
            <a:r>
              <a:rPr lang="en-US" sz="1200" kern="1200" dirty="0">
                <a:solidFill>
                  <a:schemeClr val="tx1"/>
                </a:solidFill>
                <a:effectLst/>
                <a:latin typeface="+mn-lt"/>
                <a:ea typeface="+mn-ea"/>
                <a:cs typeface="+mn-cs"/>
              </a:rPr>
              <a:t>and complex derivatives, which are results of applied machine learning algorithms containing structured information extracted from the training data.</a:t>
            </a:r>
          </a:p>
          <a:p>
            <a:pPr hangingPunct="0"/>
            <a:r>
              <a:rPr lang="en-GB" sz="1200" kern="1200" dirty="0">
                <a:solidFill>
                  <a:schemeClr val="tx1"/>
                </a:solidFill>
                <a:effectLst/>
                <a:latin typeface="+mn-lt"/>
                <a:ea typeface="+mn-ea"/>
                <a:cs typeface="+mn-cs"/>
              </a:rPr>
              <a:t>An example of a project actively using direct derivative data is the VISIONE project, which aims to search and analyse video content, including cultural events, lectures, performances and archival videos using computer vision algorithms, feature extraction and machine learning. The derivative data here takes the form of extraction of colour histograms, textures, contours, optical character recognition and face/object recognition extracted from the original video material, as well as individual keyframes from the scenes, as well as automatically generated annotations extracted by processing the original raw videos. This data significantly facilitates the search and filtering of content by objects, scenes or topics and supports the training of ML models for automatic classification and scene recognition, without affecting the original video files [Amato-2024].</a:t>
            </a:r>
            <a:endParaRPr lang="en-US" sz="1200" kern="1200" dirty="0">
              <a:solidFill>
                <a:schemeClr val="tx1"/>
              </a:solidFill>
              <a:effectLst/>
              <a:latin typeface="+mn-lt"/>
              <a:ea typeface="+mn-ea"/>
              <a:cs typeface="+mn-cs"/>
            </a:endParaRPr>
          </a:p>
          <a:p>
            <a:pPr hangingPunct="0"/>
            <a:r>
              <a:rPr lang="en-GB" sz="1200" kern="1200" dirty="0">
                <a:solidFill>
                  <a:schemeClr val="tx1"/>
                </a:solidFill>
                <a:effectLst/>
                <a:latin typeface="+mn-lt"/>
                <a:ea typeface="+mn-ea"/>
                <a:cs typeface="+mn-cs"/>
              </a:rPr>
              <a:t>Among the complex derivatives, trained ML/DL models have recently emerged as one of the most significant forms of computational knowledge. They can be regarded as a new type of digital artifact that encapsulates patterns and semantic information learned from primary cultural heritage collections while remaining independent of the original protected datasets. Positioned between the primary data and the resulting inferences, these models provide a reusable representation of knowledge that supports information extraction, transfer learning, and the development of AI-assisted applications. Since trained models can be distributed without necessarily exposing the underlying copyrighted or sensitive data, they offer a practical mechanism for sharing AI capabilities while preserving legal and ethical constraints. This makes them particularly suitable as reusable components of platform-based AI services for Cultural Heritage.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521EF62-E6D7-4A67-8381-4F4A71DF5BB5}" type="slidenum">
              <a:rPr lang="en-US" smtClean="0"/>
              <a:t>8</a:t>
            </a:fld>
            <a:endParaRPr lang="en-US"/>
          </a:p>
        </p:txBody>
      </p:sp>
    </p:spTree>
    <p:extLst>
      <p:ext uri="{BB962C8B-B14F-4D97-AF65-F5344CB8AC3E}">
        <p14:creationId xmlns:p14="http://schemas.microsoft.com/office/powerpoint/2010/main" val="3893626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9E7A7-235E-E27B-D4E7-27E857FF6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E70E3-04C0-E071-D9EF-2CBF7D4D15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6D3F5-C5C2-CF79-AA24-48AE896CAEA2}"/>
              </a:ext>
            </a:extLst>
          </p:cNvPr>
          <p:cNvSpPr>
            <a:spLocks noGrp="1"/>
          </p:cNvSpPr>
          <p:nvPr>
            <p:ph type="body" idx="1"/>
          </p:nvPr>
        </p:nvSpPr>
        <p:spPr/>
        <p:txBody>
          <a:bodyPr/>
          <a:lstStyle/>
          <a:p>
            <a:pPr hangingPunct="0"/>
            <a:r>
              <a:rPr lang="en-US" sz="1200" i="1" kern="1200" dirty="0">
                <a:solidFill>
                  <a:schemeClr val="tx1"/>
                </a:solidFill>
                <a:effectLst/>
                <a:latin typeface="+mn-lt"/>
                <a:ea typeface="+mn-ea"/>
                <a:cs typeface="+mn-cs"/>
              </a:rPr>
              <a:t>6. Derivative Data</a:t>
            </a:r>
            <a:r>
              <a:rPr lang="en-US" sz="1200" kern="1200" dirty="0">
                <a:solidFill>
                  <a:schemeClr val="tx1"/>
                </a:solidFill>
                <a:effectLst/>
                <a:latin typeface="+mn-lt"/>
                <a:ea typeface="+mn-ea"/>
                <a:cs typeface="+mn-cs"/>
              </a:rPr>
              <a:t> – This is new data derived from existing real data through transformation, aggregation, or analysis (e.g. extracting metadata such as categories, style or era from digitized images, or generating 3D models of artifacts from photogrammetric images). It is based on real observations or measurements, with value added through transformation, aggregation, feature extraction, or modeling of the original information. Contrary to the synthetic data, they maintain the connection to the original data and its credibility. </a:t>
            </a:r>
          </a:p>
          <a:p>
            <a:pPr hangingPunct="0"/>
            <a:r>
              <a:rPr lang="en-US" sz="1200" kern="1200" dirty="0">
                <a:solidFill>
                  <a:schemeClr val="tx1"/>
                </a:solidFill>
                <a:effectLst/>
                <a:latin typeface="+mn-lt"/>
                <a:ea typeface="+mn-ea"/>
                <a:cs typeface="+mn-cs"/>
              </a:rPr>
              <a:t>Depending on the complexity of the applied procedures for information extraction, this group can be divided into two subgroups:</a:t>
            </a:r>
          </a:p>
          <a:p>
            <a:pPr lvl="0" hangingPunct="0"/>
            <a:r>
              <a:rPr lang="en-US" sz="1200" kern="1200" dirty="0">
                <a:solidFill>
                  <a:schemeClr val="tx1"/>
                </a:solidFill>
                <a:effectLst/>
                <a:latin typeface="+mn-lt"/>
                <a:ea typeface="+mn-ea"/>
                <a:cs typeface="+mn-cs"/>
              </a:rPr>
              <a:t>direct derivatives, which are produced from other data, through calculations, transformations, aggregations, etc.</a:t>
            </a:r>
          </a:p>
          <a:p>
            <a:pPr lvl="0" hangingPunct="0"/>
            <a:r>
              <a:rPr lang="en-US" sz="1200" kern="1200" dirty="0">
                <a:solidFill>
                  <a:schemeClr val="tx1"/>
                </a:solidFill>
                <a:effectLst/>
                <a:latin typeface="+mn-lt"/>
                <a:ea typeface="+mn-ea"/>
                <a:cs typeface="+mn-cs"/>
              </a:rPr>
              <a:t>and complex derivatives, which are results of applied machine learning algorithms containing structured information extracted from the training data.</a:t>
            </a:r>
          </a:p>
          <a:p>
            <a:pPr hangingPunct="0"/>
            <a:r>
              <a:rPr lang="en-GB" sz="1200" kern="1200" dirty="0">
                <a:solidFill>
                  <a:schemeClr val="tx1"/>
                </a:solidFill>
                <a:effectLst/>
                <a:latin typeface="+mn-lt"/>
                <a:ea typeface="+mn-ea"/>
                <a:cs typeface="+mn-cs"/>
              </a:rPr>
              <a:t>An example of a project actively using direct derivative data is the VISIONE project, which aims to search and analyse video content, including cultural events, lectures, performances and archival videos using computer vision algorithms, feature extraction and machine learning. The derivative data here takes the form of extraction of colour histograms, textures, contours, optical character recognition and face/object recognition extracted from the original video material, as well as individual keyframes from the scenes, as well as automatically generated annotations extracted by processing the original raw videos. This data significantly facilitates the search and filtering of content by objects, scenes or topics and supports the training of ML models for automatic classification and scene recognition, without affecting the original video files [Amato-2024].</a:t>
            </a:r>
            <a:endParaRPr lang="en-US" sz="1200" kern="1200" dirty="0">
              <a:solidFill>
                <a:schemeClr val="tx1"/>
              </a:solidFill>
              <a:effectLst/>
              <a:latin typeface="+mn-lt"/>
              <a:ea typeface="+mn-ea"/>
              <a:cs typeface="+mn-cs"/>
            </a:endParaRPr>
          </a:p>
          <a:p>
            <a:pPr hangingPunct="0"/>
            <a:r>
              <a:rPr lang="en-GB" sz="1200" kern="1200" dirty="0">
                <a:solidFill>
                  <a:schemeClr val="tx1"/>
                </a:solidFill>
                <a:effectLst/>
                <a:latin typeface="+mn-lt"/>
                <a:ea typeface="+mn-ea"/>
                <a:cs typeface="+mn-cs"/>
              </a:rPr>
              <a:t>Among the complex derivatives, trained ML/DL models have recently emerged as one of the most significant forms of computational knowledge. They can be regarded as a new type of digital artifact that encapsulates patterns and semantic information learned from primary cultural heritage collections while remaining independent of the original protected datasets. Positioned between the primary data and the resulting inferences, these models provide a reusable representation of knowledge that supports information extraction, transfer learning, and the development of AI-assisted applications. Since trained models can be distributed without necessarily exposing the underlying copyrighted or sensitive data, they offer a practical mechanism for sharing AI capabilities while preserving legal and ethical constraints. This makes them particularly suitable as reusable components of platform-based AI services for Cultural Heritage.</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B1360FD9-7633-6769-C5F8-705B2A92C041}"/>
              </a:ext>
            </a:extLst>
          </p:cNvPr>
          <p:cNvSpPr>
            <a:spLocks noGrp="1"/>
          </p:cNvSpPr>
          <p:nvPr>
            <p:ph type="sldNum" sz="quarter" idx="5"/>
          </p:nvPr>
        </p:nvSpPr>
        <p:spPr/>
        <p:txBody>
          <a:bodyPr/>
          <a:lstStyle/>
          <a:p>
            <a:fld id="{7521EF62-E6D7-4A67-8381-4F4A71DF5BB5}" type="slidenum">
              <a:rPr lang="en-US" smtClean="0"/>
              <a:t>9</a:t>
            </a:fld>
            <a:endParaRPr lang="en-US"/>
          </a:p>
        </p:txBody>
      </p:sp>
    </p:spTree>
    <p:extLst>
      <p:ext uri="{BB962C8B-B14F-4D97-AF65-F5344CB8AC3E}">
        <p14:creationId xmlns:p14="http://schemas.microsoft.com/office/powerpoint/2010/main" val="3924029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2AF6C-800F-D90D-6FAF-F77A8FDAA5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43BBE-E7F4-47FE-EEAD-821B99362E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AD479A-9121-DEB2-182B-1C6EC179DB6F}"/>
              </a:ext>
            </a:extLst>
          </p:cNvPr>
          <p:cNvSpPr>
            <a:spLocks noGrp="1"/>
          </p:cNvSpPr>
          <p:nvPr>
            <p:ph type="body" idx="1"/>
          </p:nvPr>
        </p:nvSpPr>
        <p:spPr/>
        <p:txBody>
          <a:bodyPr/>
          <a:lstStyle/>
          <a:p>
            <a:pPr hangingPunct="0"/>
            <a:r>
              <a:rPr lang="en-US" sz="1200" i="1" kern="1200" dirty="0">
                <a:solidFill>
                  <a:schemeClr val="tx1"/>
                </a:solidFill>
                <a:effectLst/>
                <a:latin typeface="+mn-lt"/>
                <a:ea typeface="+mn-ea"/>
                <a:cs typeface="+mn-cs"/>
              </a:rPr>
              <a:t>6. Derivative Data</a:t>
            </a:r>
            <a:r>
              <a:rPr lang="en-US" sz="1200" kern="1200" dirty="0">
                <a:solidFill>
                  <a:schemeClr val="tx1"/>
                </a:solidFill>
                <a:effectLst/>
                <a:latin typeface="+mn-lt"/>
                <a:ea typeface="+mn-ea"/>
                <a:cs typeface="+mn-cs"/>
              </a:rPr>
              <a:t> – This is new data derived from existing real data through transformation, aggregation, or analysis (e.g. extracting metadata such as categories, style or era from digitized images, or generating 3D models of artifacts from photogrammetric images). It is based on real observations or measurements, with value added through transformation, aggregation, feature extraction, or modeling of the original information. Contrary to the synthetic data, they maintain the connection to the original data and its credibility. </a:t>
            </a:r>
          </a:p>
          <a:p>
            <a:pPr hangingPunct="0"/>
            <a:r>
              <a:rPr lang="en-US" sz="1200" kern="1200" dirty="0">
                <a:solidFill>
                  <a:schemeClr val="tx1"/>
                </a:solidFill>
                <a:effectLst/>
                <a:latin typeface="+mn-lt"/>
                <a:ea typeface="+mn-ea"/>
                <a:cs typeface="+mn-cs"/>
              </a:rPr>
              <a:t>Depending on the complexity of the applied procedures for information extraction, this group can be divided into two subgroups:</a:t>
            </a:r>
          </a:p>
          <a:p>
            <a:pPr lvl="0" hangingPunct="0"/>
            <a:r>
              <a:rPr lang="en-US" sz="1200" kern="1200" dirty="0">
                <a:solidFill>
                  <a:schemeClr val="tx1"/>
                </a:solidFill>
                <a:effectLst/>
                <a:latin typeface="+mn-lt"/>
                <a:ea typeface="+mn-ea"/>
                <a:cs typeface="+mn-cs"/>
              </a:rPr>
              <a:t>direct derivatives, which are produced from other data, through calculations, transformations, aggregations, etc.</a:t>
            </a:r>
          </a:p>
          <a:p>
            <a:pPr lvl="0" hangingPunct="0"/>
            <a:r>
              <a:rPr lang="en-US" sz="1200" kern="1200" dirty="0">
                <a:solidFill>
                  <a:schemeClr val="tx1"/>
                </a:solidFill>
                <a:effectLst/>
                <a:latin typeface="+mn-lt"/>
                <a:ea typeface="+mn-ea"/>
                <a:cs typeface="+mn-cs"/>
              </a:rPr>
              <a:t>and complex derivatives, which are results of applied machine learning algorithms containing structured information extracted from the training data.</a:t>
            </a:r>
          </a:p>
          <a:p>
            <a:pPr hangingPunct="0"/>
            <a:r>
              <a:rPr lang="en-GB" sz="1200" kern="1200" dirty="0">
                <a:solidFill>
                  <a:schemeClr val="tx1"/>
                </a:solidFill>
                <a:effectLst/>
                <a:latin typeface="+mn-lt"/>
                <a:ea typeface="+mn-ea"/>
                <a:cs typeface="+mn-cs"/>
              </a:rPr>
              <a:t>An example of a project actively using direct derivative data is the VISIONE project, which aims to search and analyse video content, including cultural events, lectures, performances and archival videos using computer vision algorithms, feature extraction and machine learning. The derivative data here takes the form of extraction of colour histograms, textures, contours, optical character recognition and face/object recognition extracted from the original video material, as well as individual keyframes from the scenes, as well as automatically generated annotations extracted by processing the original raw videos. This data significantly facilitates the search and filtering of content by objects, scenes or topics and supports the training of ML models for automatic classification and scene recognition, without affecting the original video files [Amato-2024].</a:t>
            </a:r>
            <a:endParaRPr lang="en-US" sz="1200" kern="1200" dirty="0">
              <a:solidFill>
                <a:schemeClr val="tx1"/>
              </a:solidFill>
              <a:effectLst/>
              <a:latin typeface="+mn-lt"/>
              <a:ea typeface="+mn-ea"/>
              <a:cs typeface="+mn-cs"/>
            </a:endParaRPr>
          </a:p>
          <a:p>
            <a:pPr hangingPunct="0"/>
            <a:r>
              <a:rPr lang="en-GB" sz="1200" kern="1200" dirty="0">
                <a:solidFill>
                  <a:schemeClr val="tx1"/>
                </a:solidFill>
                <a:effectLst/>
                <a:latin typeface="+mn-lt"/>
                <a:ea typeface="+mn-ea"/>
                <a:cs typeface="+mn-cs"/>
              </a:rPr>
              <a:t>Among the complex derivatives, trained ML/DL models have recently emerged as one of the most significant forms of computational knowledge. They can be regarded as a new type of digital artifact that encapsulates patterns and semantic information learned from primary cultural heritage collections while remaining independent of the original protected datasets. Positioned between the primary data and the resulting inferences, these models provide a reusable representation of knowledge that supports information extraction, transfer learning, and the development of AI-assisted applications. Since trained models can be distributed without necessarily exposing the underlying copyrighted or sensitive data, they offer a practical mechanism for sharing AI capabilities while preserving legal and ethical constraints. This makes them particularly suitable as reusable components of platform-based AI services for Cultural Heritage.</a:t>
            </a:r>
            <a:endParaRPr lang="en-US"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D1D5461B-F2C7-34DF-2800-D8531EEB0B45}"/>
              </a:ext>
            </a:extLst>
          </p:cNvPr>
          <p:cNvSpPr>
            <a:spLocks noGrp="1"/>
          </p:cNvSpPr>
          <p:nvPr>
            <p:ph type="sldNum" sz="quarter" idx="5"/>
          </p:nvPr>
        </p:nvSpPr>
        <p:spPr/>
        <p:txBody>
          <a:bodyPr/>
          <a:lstStyle/>
          <a:p>
            <a:fld id="{7521EF62-E6D7-4A67-8381-4F4A71DF5BB5}" type="slidenum">
              <a:rPr lang="en-US" smtClean="0"/>
              <a:t>10</a:t>
            </a:fld>
            <a:endParaRPr lang="en-US"/>
          </a:p>
        </p:txBody>
      </p:sp>
    </p:spTree>
    <p:extLst>
      <p:ext uri="{BB962C8B-B14F-4D97-AF65-F5344CB8AC3E}">
        <p14:creationId xmlns:p14="http://schemas.microsoft.com/office/powerpoint/2010/main" val="128654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7FBF4-13FD-9E1F-77B7-1B1CBDC1D1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9CB922-E05D-FFC9-A66D-73288A6319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9D3742-7F30-63AB-42D5-C98EAAE60CD3}"/>
              </a:ext>
            </a:extLst>
          </p:cNvPr>
          <p:cNvSpPr>
            <a:spLocks noGrp="1"/>
          </p:cNvSpPr>
          <p:nvPr>
            <p:ph type="dt" sz="half" idx="10"/>
          </p:nvPr>
        </p:nvSpPr>
        <p:spPr/>
        <p:txBody>
          <a:bodyPr/>
          <a:lstStyle/>
          <a:p>
            <a:fld id="{C471BF79-559A-4CBC-A422-72EBE264005F}" type="datetimeFigureOut">
              <a:rPr lang="en-US" smtClean="0"/>
              <a:t>7/7/2026</a:t>
            </a:fld>
            <a:endParaRPr lang="en-US"/>
          </a:p>
        </p:txBody>
      </p:sp>
      <p:sp>
        <p:nvSpPr>
          <p:cNvPr id="5" name="Footer Placeholder 4">
            <a:extLst>
              <a:ext uri="{FF2B5EF4-FFF2-40B4-BE49-F238E27FC236}">
                <a16:creationId xmlns:a16="http://schemas.microsoft.com/office/drawing/2014/main" id="{7DB07DE3-EEF2-2E67-DE75-A39613A15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B9F611-B5FF-B098-D49B-ADC423A4B98A}"/>
              </a:ext>
            </a:extLst>
          </p:cNvPr>
          <p:cNvSpPr>
            <a:spLocks noGrp="1"/>
          </p:cNvSpPr>
          <p:nvPr>
            <p:ph type="sldNum" sz="quarter" idx="12"/>
          </p:nvPr>
        </p:nvSpPr>
        <p:spPr/>
        <p:txBody>
          <a:bodyPr/>
          <a:lstStyle/>
          <a:p>
            <a:fld id="{B326A41D-2EFB-4CE7-9FE4-DDE63A4FCACE}" type="slidenum">
              <a:rPr lang="en-US" smtClean="0"/>
              <a:t>‹#›</a:t>
            </a:fld>
            <a:endParaRPr lang="en-US"/>
          </a:p>
        </p:txBody>
      </p:sp>
    </p:spTree>
    <p:extLst>
      <p:ext uri="{BB962C8B-B14F-4D97-AF65-F5344CB8AC3E}">
        <p14:creationId xmlns:p14="http://schemas.microsoft.com/office/powerpoint/2010/main" val="1253358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472A5-7800-1E8F-093D-C67A169876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B6B4CA-BC4F-4886-C66C-5A8F5A5D6F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DD6C8-25BC-FEE9-EF9A-4F0FB681BD93}"/>
              </a:ext>
            </a:extLst>
          </p:cNvPr>
          <p:cNvSpPr>
            <a:spLocks noGrp="1"/>
          </p:cNvSpPr>
          <p:nvPr>
            <p:ph type="dt" sz="half" idx="10"/>
          </p:nvPr>
        </p:nvSpPr>
        <p:spPr/>
        <p:txBody>
          <a:bodyPr/>
          <a:lstStyle/>
          <a:p>
            <a:fld id="{C471BF79-559A-4CBC-A422-72EBE264005F}" type="datetimeFigureOut">
              <a:rPr lang="en-US" smtClean="0"/>
              <a:t>7/7/2026</a:t>
            </a:fld>
            <a:endParaRPr lang="en-US"/>
          </a:p>
        </p:txBody>
      </p:sp>
      <p:sp>
        <p:nvSpPr>
          <p:cNvPr id="5" name="Footer Placeholder 4">
            <a:extLst>
              <a:ext uri="{FF2B5EF4-FFF2-40B4-BE49-F238E27FC236}">
                <a16:creationId xmlns:a16="http://schemas.microsoft.com/office/drawing/2014/main" id="{75A299E1-8066-09DC-E500-B02C5D149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5578D-2DAF-5CF0-E48B-C9837B3D60F0}"/>
              </a:ext>
            </a:extLst>
          </p:cNvPr>
          <p:cNvSpPr>
            <a:spLocks noGrp="1"/>
          </p:cNvSpPr>
          <p:nvPr>
            <p:ph type="sldNum" sz="quarter" idx="12"/>
          </p:nvPr>
        </p:nvSpPr>
        <p:spPr/>
        <p:txBody>
          <a:bodyPr/>
          <a:lstStyle/>
          <a:p>
            <a:fld id="{B326A41D-2EFB-4CE7-9FE4-DDE63A4FCACE}" type="slidenum">
              <a:rPr lang="en-US" smtClean="0"/>
              <a:t>‹#›</a:t>
            </a:fld>
            <a:endParaRPr lang="en-US"/>
          </a:p>
        </p:txBody>
      </p:sp>
    </p:spTree>
    <p:extLst>
      <p:ext uri="{BB962C8B-B14F-4D97-AF65-F5344CB8AC3E}">
        <p14:creationId xmlns:p14="http://schemas.microsoft.com/office/powerpoint/2010/main" val="546127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A3C94-F25F-FC44-20B4-E0DC7CADE1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48C52A-0B8B-40F0-09EC-1FDD53FFF9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AB9642-1B6D-DAD4-CBB3-7C8673CEE6C9}"/>
              </a:ext>
            </a:extLst>
          </p:cNvPr>
          <p:cNvSpPr>
            <a:spLocks noGrp="1"/>
          </p:cNvSpPr>
          <p:nvPr>
            <p:ph type="dt" sz="half" idx="10"/>
          </p:nvPr>
        </p:nvSpPr>
        <p:spPr/>
        <p:txBody>
          <a:bodyPr/>
          <a:lstStyle/>
          <a:p>
            <a:fld id="{C471BF79-559A-4CBC-A422-72EBE264005F}" type="datetimeFigureOut">
              <a:rPr lang="en-US" smtClean="0"/>
              <a:t>7/7/2026</a:t>
            </a:fld>
            <a:endParaRPr lang="en-US"/>
          </a:p>
        </p:txBody>
      </p:sp>
      <p:sp>
        <p:nvSpPr>
          <p:cNvPr id="5" name="Footer Placeholder 4">
            <a:extLst>
              <a:ext uri="{FF2B5EF4-FFF2-40B4-BE49-F238E27FC236}">
                <a16:creationId xmlns:a16="http://schemas.microsoft.com/office/drawing/2014/main" id="{172BCA6E-F33D-90A6-1FF8-01AB64944F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C978C8-0295-2610-442B-35761741951F}"/>
              </a:ext>
            </a:extLst>
          </p:cNvPr>
          <p:cNvSpPr>
            <a:spLocks noGrp="1"/>
          </p:cNvSpPr>
          <p:nvPr>
            <p:ph type="sldNum" sz="quarter" idx="12"/>
          </p:nvPr>
        </p:nvSpPr>
        <p:spPr/>
        <p:txBody>
          <a:bodyPr/>
          <a:lstStyle/>
          <a:p>
            <a:fld id="{B326A41D-2EFB-4CE7-9FE4-DDE63A4FCACE}" type="slidenum">
              <a:rPr lang="en-US" smtClean="0"/>
              <a:t>‹#›</a:t>
            </a:fld>
            <a:endParaRPr lang="en-US"/>
          </a:p>
        </p:txBody>
      </p:sp>
    </p:spTree>
    <p:extLst>
      <p:ext uri="{BB962C8B-B14F-4D97-AF65-F5344CB8AC3E}">
        <p14:creationId xmlns:p14="http://schemas.microsoft.com/office/powerpoint/2010/main" val="2073711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C4616-CF81-E594-369B-F757B3D4F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7C4815-8D16-B29D-D7C1-B6A4E28C8F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841BB-67B6-A82A-5AFB-959D010696AA}"/>
              </a:ext>
            </a:extLst>
          </p:cNvPr>
          <p:cNvSpPr>
            <a:spLocks noGrp="1"/>
          </p:cNvSpPr>
          <p:nvPr>
            <p:ph type="dt" sz="half" idx="10"/>
          </p:nvPr>
        </p:nvSpPr>
        <p:spPr/>
        <p:txBody>
          <a:bodyPr/>
          <a:lstStyle/>
          <a:p>
            <a:fld id="{C471BF79-559A-4CBC-A422-72EBE264005F}" type="datetimeFigureOut">
              <a:rPr lang="en-US" smtClean="0"/>
              <a:t>7/7/2026</a:t>
            </a:fld>
            <a:endParaRPr lang="en-US"/>
          </a:p>
        </p:txBody>
      </p:sp>
      <p:sp>
        <p:nvSpPr>
          <p:cNvPr id="5" name="Footer Placeholder 4">
            <a:extLst>
              <a:ext uri="{FF2B5EF4-FFF2-40B4-BE49-F238E27FC236}">
                <a16:creationId xmlns:a16="http://schemas.microsoft.com/office/drawing/2014/main" id="{76DB951B-D229-0C22-7393-667421112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02CCD-0492-2493-31BD-C1D5A01A762C}"/>
              </a:ext>
            </a:extLst>
          </p:cNvPr>
          <p:cNvSpPr>
            <a:spLocks noGrp="1"/>
          </p:cNvSpPr>
          <p:nvPr>
            <p:ph type="sldNum" sz="quarter" idx="12"/>
          </p:nvPr>
        </p:nvSpPr>
        <p:spPr/>
        <p:txBody>
          <a:bodyPr/>
          <a:lstStyle/>
          <a:p>
            <a:fld id="{B326A41D-2EFB-4CE7-9FE4-DDE63A4FCACE}" type="slidenum">
              <a:rPr lang="en-US" smtClean="0"/>
              <a:t>‹#›</a:t>
            </a:fld>
            <a:endParaRPr lang="en-US"/>
          </a:p>
        </p:txBody>
      </p:sp>
    </p:spTree>
    <p:extLst>
      <p:ext uri="{BB962C8B-B14F-4D97-AF65-F5344CB8AC3E}">
        <p14:creationId xmlns:p14="http://schemas.microsoft.com/office/powerpoint/2010/main" val="4192065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D4D3E-3651-6E64-1D37-CA19DB7342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5814B8-86E7-E4DB-0392-79C953F5A6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D12C3F-2F0D-56BA-E4D7-CBF17126FE8E}"/>
              </a:ext>
            </a:extLst>
          </p:cNvPr>
          <p:cNvSpPr>
            <a:spLocks noGrp="1"/>
          </p:cNvSpPr>
          <p:nvPr>
            <p:ph type="dt" sz="half" idx="10"/>
          </p:nvPr>
        </p:nvSpPr>
        <p:spPr/>
        <p:txBody>
          <a:bodyPr/>
          <a:lstStyle/>
          <a:p>
            <a:fld id="{C471BF79-559A-4CBC-A422-72EBE264005F}" type="datetimeFigureOut">
              <a:rPr lang="en-US" smtClean="0"/>
              <a:t>7/7/2026</a:t>
            </a:fld>
            <a:endParaRPr lang="en-US"/>
          </a:p>
        </p:txBody>
      </p:sp>
      <p:sp>
        <p:nvSpPr>
          <p:cNvPr id="5" name="Footer Placeholder 4">
            <a:extLst>
              <a:ext uri="{FF2B5EF4-FFF2-40B4-BE49-F238E27FC236}">
                <a16:creationId xmlns:a16="http://schemas.microsoft.com/office/drawing/2014/main" id="{8656EE96-44AC-542D-FC5B-65B2E9AB3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7E4D0-1F0E-7A3A-B3D5-A8E45EEB39CB}"/>
              </a:ext>
            </a:extLst>
          </p:cNvPr>
          <p:cNvSpPr>
            <a:spLocks noGrp="1"/>
          </p:cNvSpPr>
          <p:nvPr>
            <p:ph type="sldNum" sz="quarter" idx="12"/>
          </p:nvPr>
        </p:nvSpPr>
        <p:spPr/>
        <p:txBody>
          <a:bodyPr/>
          <a:lstStyle/>
          <a:p>
            <a:fld id="{B326A41D-2EFB-4CE7-9FE4-DDE63A4FCACE}" type="slidenum">
              <a:rPr lang="en-US" smtClean="0"/>
              <a:t>‹#›</a:t>
            </a:fld>
            <a:endParaRPr lang="en-US"/>
          </a:p>
        </p:txBody>
      </p:sp>
    </p:spTree>
    <p:extLst>
      <p:ext uri="{BB962C8B-B14F-4D97-AF65-F5344CB8AC3E}">
        <p14:creationId xmlns:p14="http://schemas.microsoft.com/office/powerpoint/2010/main" val="1881235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8212E-34BF-21E4-BA0C-41B376FFE6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5B437E-E1BB-57D0-189E-8F31A977CF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CF4467-4881-994F-EAD3-CF1651C912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F99AFF-A338-553B-7089-4B7534F760CF}"/>
              </a:ext>
            </a:extLst>
          </p:cNvPr>
          <p:cNvSpPr>
            <a:spLocks noGrp="1"/>
          </p:cNvSpPr>
          <p:nvPr>
            <p:ph type="dt" sz="half" idx="10"/>
          </p:nvPr>
        </p:nvSpPr>
        <p:spPr/>
        <p:txBody>
          <a:bodyPr/>
          <a:lstStyle/>
          <a:p>
            <a:fld id="{C471BF79-559A-4CBC-A422-72EBE264005F}" type="datetimeFigureOut">
              <a:rPr lang="en-US" smtClean="0"/>
              <a:t>7/7/2026</a:t>
            </a:fld>
            <a:endParaRPr lang="en-US"/>
          </a:p>
        </p:txBody>
      </p:sp>
      <p:sp>
        <p:nvSpPr>
          <p:cNvPr id="6" name="Footer Placeholder 5">
            <a:extLst>
              <a:ext uri="{FF2B5EF4-FFF2-40B4-BE49-F238E27FC236}">
                <a16:creationId xmlns:a16="http://schemas.microsoft.com/office/drawing/2014/main" id="{3CFB05D8-372C-619F-0798-BC1CB8E855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CDD09E-0EC1-D584-5AB9-8A0F86CF4C9D}"/>
              </a:ext>
            </a:extLst>
          </p:cNvPr>
          <p:cNvSpPr>
            <a:spLocks noGrp="1"/>
          </p:cNvSpPr>
          <p:nvPr>
            <p:ph type="sldNum" sz="quarter" idx="12"/>
          </p:nvPr>
        </p:nvSpPr>
        <p:spPr/>
        <p:txBody>
          <a:bodyPr/>
          <a:lstStyle/>
          <a:p>
            <a:fld id="{B326A41D-2EFB-4CE7-9FE4-DDE63A4FCACE}" type="slidenum">
              <a:rPr lang="en-US" smtClean="0"/>
              <a:t>‹#›</a:t>
            </a:fld>
            <a:endParaRPr lang="en-US"/>
          </a:p>
        </p:txBody>
      </p:sp>
    </p:spTree>
    <p:extLst>
      <p:ext uri="{BB962C8B-B14F-4D97-AF65-F5344CB8AC3E}">
        <p14:creationId xmlns:p14="http://schemas.microsoft.com/office/powerpoint/2010/main" val="1243693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618B-A7C6-0B3B-F539-5D66C71E3D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8706AA-D3E1-5613-4615-530D50D147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490BE7-4497-D684-C1FC-C4EF1ADB3C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BD43C7-E666-4AB5-E754-B90674784B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02B1A9-5245-414F-B9C7-50D7A1A4DA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1DFDE0-F279-A77F-8DD6-902D1CCBEC04}"/>
              </a:ext>
            </a:extLst>
          </p:cNvPr>
          <p:cNvSpPr>
            <a:spLocks noGrp="1"/>
          </p:cNvSpPr>
          <p:nvPr>
            <p:ph type="dt" sz="half" idx="10"/>
          </p:nvPr>
        </p:nvSpPr>
        <p:spPr/>
        <p:txBody>
          <a:bodyPr/>
          <a:lstStyle/>
          <a:p>
            <a:fld id="{C471BF79-559A-4CBC-A422-72EBE264005F}" type="datetimeFigureOut">
              <a:rPr lang="en-US" smtClean="0"/>
              <a:t>7/7/2026</a:t>
            </a:fld>
            <a:endParaRPr lang="en-US"/>
          </a:p>
        </p:txBody>
      </p:sp>
      <p:sp>
        <p:nvSpPr>
          <p:cNvPr id="8" name="Footer Placeholder 7">
            <a:extLst>
              <a:ext uri="{FF2B5EF4-FFF2-40B4-BE49-F238E27FC236}">
                <a16:creationId xmlns:a16="http://schemas.microsoft.com/office/drawing/2014/main" id="{21B72DCD-AAB8-FF77-9C9E-F4AF2B47785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D54150-6DAD-7CE4-8E17-71111AD9C77D}"/>
              </a:ext>
            </a:extLst>
          </p:cNvPr>
          <p:cNvSpPr>
            <a:spLocks noGrp="1"/>
          </p:cNvSpPr>
          <p:nvPr>
            <p:ph type="sldNum" sz="quarter" idx="12"/>
          </p:nvPr>
        </p:nvSpPr>
        <p:spPr/>
        <p:txBody>
          <a:bodyPr/>
          <a:lstStyle/>
          <a:p>
            <a:fld id="{B326A41D-2EFB-4CE7-9FE4-DDE63A4FCACE}" type="slidenum">
              <a:rPr lang="en-US" smtClean="0"/>
              <a:t>‹#›</a:t>
            </a:fld>
            <a:endParaRPr lang="en-US"/>
          </a:p>
        </p:txBody>
      </p:sp>
    </p:spTree>
    <p:extLst>
      <p:ext uri="{BB962C8B-B14F-4D97-AF65-F5344CB8AC3E}">
        <p14:creationId xmlns:p14="http://schemas.microsoft.com/office/powerpoint/2010/main" val="14545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9CAD-4594-2847-EE6A-4502E8E76C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3BAD8D-5719-FE93-7081-B7BA156EB2F8}"/>
              </a:ext>
            </a:extLst>
          </p:cNvPr>
          <p:cNvSpPr>
            <a:spLocks noGrp="1"/>
          </p:cNvSpPr>
          <p:nvPr>
            <p:ph type="dt" sz="half" idx="10"/>
          </p:nvPr>
        </p:nvSpPr>
        <p:spPr/>
        <p:txBody>
          <a:bodyPr/>
          <a:lstStyle/>
          <a:p>
            <a:fld id="{C471BF79-559A-4CBC-A422-72EBE264005F}" type="datetimeFigureOut">
              <a:rPr lang="en-US" smtClean="0"/>
              <a:t>7/7/2026</a:t>
            </a:fld>
            <a:endParaRPr lang="en-US"/>
          </a:p>
        </p:txBody>
      </p:sp>
      <p:sp>
        <p:nvSpPr>
          <p:cNvPr id="4" name="Footer Placeholder 3">
            <a:extLst>
              <a:ext uri="{FF2B5EF4-FFF2-40B4-BE49-F238E27FC236}">
                <a16:creationId xmlns:a16="http://schemas.microsoft.com/office/drawing/2014/main" id="{6A51EA86-C633-AD52-7D3A-1FCD958ED8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16FCA7-69F4-DCBB-1D19-9A265A1AC643}"/>
              </a:ext>
            </a:extLst>
          </p:cNvPr>
          <p:cNvSpPr>
            <a:spLocks noGrp="1"/>
          </p:cNvSpPr>
          <p:nvPr>
            <p:ph type="sldNum" sz="quarter" idx="12"/>
          </p:nvPr>
        </p:nvSpPr>
        <p:spPr/>
        <p:txBody>
          <a:bodyPr/>
          <a:lstStyle/>
          <a:p>
            <a:fld id="{B326A41D-2EFB-4CE7-9FE4-DDE63A4FCACE}" type="slidenum">
              <a:rPr lang="en-US" smtClean="0"/>
              <a:t>‹#›</a:t>
            </a:fld>
            <a:endParaRPr lang="en-US"/>
          </a:p>
        </p:txBody>
      </p:sp>
    </p:spTree>
    <p:extLst>
      <p:ext uri="{BB962C8B-B14F-4D97-AF65-F5344CB8AC3E}">
        <p14:creationId xmlns:p14="http://schemas.microsoft.com/office/powerpoint/2010/main" val="19772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B719A6-5AD0-72EC-AECD-D59E0B71B394}"/>
              </a:ext>
            </a:extLst>
          </p:cNvPr>
          <p:cNvSpPr>
            <a:spLocks noGrp="1"/>
          </p:cNvSpPr>
          <p:nvPr>
            <p:ph type="dt" sz="half" idx="10"/>
          </p:nvPr>
        </p:nvSpPr>
        <p:spPr/>
        <p:txBody>
          <a:bodyPr/>
          <a:lstStyle/>
          <a:p>
            <a:fld id="{C471BF79-559A-4CBC-A422-72EBE264005F}" type="datetimeFigureOut">
              <a:rPr lang="en-US" smtClean="0"/>
              <a:t>7/7/2026</a:t>
            </a:fld>
            <a:endParaRPr lang="en-US"/>
          </a:p>
        </p:txBody>
      </p:sp>
      <p:sp>
        <p:nvSpPr>
          <p:cNvPr id="3" name="Footer Placeholder 2">
            <a:extLst>
              <a:ext uri="{FF2B5EF4-FFF2-40B4-BE49-F238E27FC236}">
                <a16:creationId xmlns:a16="http://schemas.microsoft.com/office/drawing/2014/main" id="{C5174732-D823-184E-30AC-3D535B6BA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62457-1D68-1F2C-E1DA-7EB7B6E7356A}"/>
              </a:ext>
            </a:extLst>
          </p:cNvPr>
          <p:cNvSpPr>
            <a:spLocks noGrp="1"/>
          </p:cNvSpPr>
          <p:nvPr>
            <p:ph type="sldNum" sz="quarter" idx="12"/>
          </p:nvPr>
        </p:nvSpPr>
        <p:spPr/>
        <p:txBody>
          <a:bodyPr/>
          <a:lstStyle/>
          <a:p>
            <a:fld id="{B326A41D-2EFB-4CE7-9FE4-DDE63A4FCACE}" type="slidenum">
              <a:rPr lang="en-US" smtClean="0"/>
              <a:t>‹#›</a:t>
            </a:fld>
            <a:endParaRPr lang="en-US"/>
          </a:p>
        </p:txBody>
      </p:sp>
    </p:spTree>
    <p:extLst>
      <p:ext uri="{BB962C8B-B14F-4D97-AF65-F5344CB8AC3E}">
        <p14:creationId xmlns:p14="http://schemas.microsoft.com/office/powerpoint/2010/main" val="1108453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5973F-9CB6-05EB-40F9-1FA2CCC391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D91C12-5818-E847-B911-9E75A1A52E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D0F67D-3056-8CF7-846D-DC14BAA48C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0EB73F-DEB6-7DD3-C78E-5800C721D23D}"/>
              </a:ext>
            </a:extLst>
          </p:cNvPr>
          <p:cNvSpPr>
            <a:spLocks noGrp="1"/>
          </p:cNvSpPr>
          <p:nvPr>
            <p:ph type="dt" sz="half" idx="10"/>
          </p:nvPr>
        </p:nvSpPr>
        <p:spPr/>
        <p:txBody>
          <a:bodyPr/>
          <a:lstStyle/>
          <a:p>
            <a:fld id="{C471BF79-559A-4CBC-A422-72EBE264005F}" type="datetimeFigureOut">
              <a:rPr lang="en-US" smtClean="0"/>
              <a:t>7/7/2026</a:t>
            </a:fld>
            <a:endParaRPr lang="en-US"/>
          </a:p>
        </p:txBody>
      </p:sp>
      <p:sp>
        <p:nvSpPr>
          <p:cNvPr id="6" name="Footer Placeholder 5">
            <a:extLst>
              <a:ext uri="{FF2B5EF4-FFF2-40B4-BE49-F238E27FC236}">
                <a16:creationId xmlns:a16="http://schemas.microsoft.com/office/drawing/2014/main" id="{12D44799-6843-8113-6256-1739735879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F468D-CBEC-F89F-CC1E-A58FC7433040}"/>
              </a:ext>
            </a:extLst>
          </p:cNvPr>
          <p:cNvSpPr>
            <a:spLocks noGrp="1"/>
          </p:cNvSpPr>
          <p:nvPr>
            <p:ph type="sldNum" sz="quarter" idx="12"/>
          </p:nvPr>
        </p:nvSpPr>
        <p:spPr/>
        <p:txBody>
          <a:bodyPr/>
          <a:lstStyle/>
          <a:p>
            <a:fld id="{B326A41D-2EFB-4CE7-9FE4-DDE63A4FCACE}" type="slidenum">
              <a:rPr lang="en-US" smtClean="0"/>
              <a:t>‹#›</a:t>
            </a:fld>
            <a:endParaRPr lang="en-US"/>
          </a:p>
        </p:txBody>
      </p:sp>
    </p:spTree>
    <p:extLst>
      <p:ext uri="{BB962C8B-B14F-4D97-AF65-F5344CB8AC3E}">
        <p14:creationId xmlns:p14="http://schemas.microsoft.com/office/powerpoint/2010/main" val="650262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6602-5579-FFF6-BD26-EB13C7C8D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BD32CF-C50A-A71D-C34A-100743F117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DD2DDA-5C40-C3AF-58D4-4577B1FB49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93615C-9B62-D3DB-DCA2-D8EFB95C4D55}"/>
              </a:ext>
            </a:extLst>
          </p:cNvPr>
          <p:cNvSpPr>
            <a:spLocks noGrp="1"/>
          </p:cNvSpPr>
          <p:nvPr>
            <p:ph type="dt" sz="half" idx="10"/>
          </p:nvPr>
        </p:nvSpPr>
        <p:spPr/>
        <p:txBody>
          <a:bodyPr/>
          <a:lstStyle/>
          <a:p>
            <a:fld id="{C471BF79-559A-4CBC-A422-72EBE264005F}" type="datetimeFigureOut">
              <a:rPr lang="en-US" smtClean="0"/>
              <a:t>7/7/2026</a:t>
            </a:fld>
            <a:endParaRPr lang="en-US"/>
          </a:p>
        </p:txBody>
      </p:sp>
      <p:sp>
        <p:nvSpPr>
          <p:cNvPr id="6" name="Footer Placeholder 5">
            <a:extLst>
              <a:ext uri="{FF2B5EF4-FFF2-40B4-BE49-F238E27FC236}">
                <a16:creationId xmlns:a16="http://schemas.microsoft.com/office/drawing/2014/main" id="{38CA4510-9A6D-2DA7-E2EB-59D0AC436A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85600C-15D4-AF6C-23B7-9EB39954AC78}"/>
              </a:ext>
            </a:extLst>
          </p:cNvPr>
          <p:cNvSpPr>
            <a:spLocks noGrp="1"/>
          </p:cNvSpPr>
          <p:nvPr>
            <p:ph type="sldNum" sz="quarter" idx="12"/>
          </p:nvPr>
        </p:nvSpPr>
        <p:spPr/>
        <p:txBody>
          <a:bodyPr/>
          <a:lstStyle/>
          <a:p>
            <a:fld id="{B326A41D-2EFB-4CE7-9FE4-DDE63A4FCACE}" type="slidenum">
              <a:rPr lang="en-US" smtClean="0"/>
              <a:t>‹#›</a:t>
            </a:fld>
            <a:endParaRPr lang="en-US"/>
          </a:p>
        </p:txBody>
      </p:sp>
    </p:spTree>
    <p:extLst>
      <p:ext uri="{BB962C8B-B14F-4D97-AF65-F5344CB8AC3E}">
        <p14:creationId xmlns:p14="http://schemas.microsoft.com/office/powerpoint/2010/main" val="743791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CA8210-A4AA-97EE-4540-E9F7F11C75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FCE9095-0AEA-4FE5-8206-264EFBB663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914DD5-0C3A-81CC-AEE2-20A60AC0F8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71BF79-559A-4CBC-A422-72EBE264005F}" type="datetimeFigureOut">
              <a:rPr lang="en-US" smtClean="0"/>
              <a:t>7/7/2026</a:t>
            </a:fld>
            <a:endParaRPr lang="en-US"/>
          </a:p>
        </p:txBody>
      </p:sp>
      <p:sp>
        <p:nvSpPr>
          <p:cNvPr id="5" name="Footer Placeholder 4">
            <a:extLst>
              <a:ext uri="{FF2B5EF4-FFF2-40B4-BE49-F238E27FC236}">
                <a16:creationId xmlns:a16="http://schemas.microsoft.com/office/drawing/2014/main" id="{C6865929-2C9B-0A84-C43D-6DE89CF8F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FC9F-7A1A-46C8-4900-42E6D4430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26A41D-2EFB-4CE7-9FE4-DDE63A4FCACE}" type="slidenum">
              <a:rPr lang="en-US" smtClean="0"/>
              <a:t>‹#›</a:t>
            </a:fld>
            <a:endParaRPr lang="en-US"/>
          </a:p>
        </p:txBody>
      </p:sp>
    </p:spTree>
    <p:extLst>
      <p:ext uri="{BB962C8B-B14F-4D97-AF65-F5344CB8AC3E}">
        <p14:creationId xmlns:p14="http://schemas.microsoft.com/office/powerpoint/2010/main" val="3741497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b="1" kern="1200">
          <a:solidFill>
            <a:srgbClr val="05374B"/>
          </a:solidFill>
          <a:latin typeface="Fira Code" panose="020B0809050000020004" pitchFamily="49" charset="0"/>
          <a:ea typeface="Fira Code" panose="020B0809050000020004" pitchFamily="49" charset="0"/>
          <a:cs typeface="Fira Code" panose="020B0809050000020004" pitchFamily="49"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Ubuntu" panose="020B05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Ubuntu" panose="020B05040306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Ubuntu" panose="020B05040306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Ubuntu" panose="020B05040306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Ubuntu" panose="020B05040306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6.png"/><Relationship Id="rId4" Type="http://schemas.openxmlformats.org/officeDocument/2006/relationships/diagramLayout" Target="../diagrams/layout2.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hyperlink" Target="http://www.utilink.xyz/" TargetMode="Externa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EA62D8-FCA4-3C02-2571-F595DD4C3356}"/>
              </a:ext>
            </a:extLst>
          </p:cNvPr>
          <p:cNvPicPr>
            <a:picLocks noChangeAspect="1"/>
          </p:cNvPicPr>
          <p:nvPr/>
        </p:nvPicPr>
        <p:blipFill>
          <a:blip r:embed="rId2"/>
          <a:stretch>
            <a:fillRect/>
          </a:stretch>
        </p:blipFill>
        <p:spPr>
          <a:xfrm>
            <a:off x="9601" y="0"/>
            <a:ext cx="12182399" cy="6858000"/>
          </a:xfrm>
          <a:prstGeom prst="rect">
            <a:avLst/>
          </a:prstGeom>
        </p:spPr>
      </p:pic>
      <p:sp>
        <p:nvSpPr>
          <p:cNvPr id="2" name="Title 1">
            <a:extLst>
              <a:ext uri="{FF2B5EF4-FFF2-40B4-BE49-F238E27FC236}">
                <a16:creationId xmlns:a16="http://schemas.microsoft.com/office/drawing/2014/main" id="{578789D8-545E-2798-0A27-0986A512FBEC}"/>
              </a:ext>
            </a:extLst>
          </p:cNvPr>
          <p:cNvSpPr>
            <a:spLocks noGrp="1"/>
          </p:cNvSpPr>
          <p:nvPr>
            <p:ph type="ctrTitle"/>
          </p:nvPr>
        </p:nvSpPr>
        <p:spPr>
          <a:xfrm>
            <a:off x="420623" y="146508"/>
            <a:ext cx="7470498" cy="3473277"/>
          </a:xfrm>
        </p:spPr>
        <p:txBody>
          <a:bodyPr>
            <a:noAutofit/>
          </a:bodyPr>
          <a:lstStyle/>
          <a:p>
            <a:pPr algn="l"/>
            <a:r>
              <a:rPr lang="en-US" sz="3600" dirty="0">
                <a:solidFill>
                  <a:srgbClr val="2F5F91"/>
                </a:solidFill>
              </a:rPr>
              <a:t>From Restricted Data </a:t>
            </a:r>
            <a:br>
              <a:rPr lang="en-US" sz="3600" dirty="0">
                <a:solidFill>
                  <a:srgbClr val="2F5F91"/>
                </a:solidFill>
              </a:rPr>
            </a:br>
            <a:r>
              <a:rPr lang="en-US" sz="3600" dirty="0">
                <a:solidFill>
                  <a:srgbClr val="2F5F91"/>
                </a:solidFill>
              </a:rPr>
              <a:t>to Accessible AI Services </a:t>
            </a:r>
            <a:br>
              <a:rPr lang="en-US" sz="3600" dirty="0">
                <a:solidFill>
                  <a:srgbClr val="2F5F91"/>
                </a:solidFill>
              </a:rPr>
            </a:br>
            <a:r>
              <a:rPr lang="en-US" sz="3600" dirty="0">
                <a:solidFill>
                  <a:srgbClr val="2F5F91"/>
                </a:solidFill>
              </a:rPr>
              <a:t>in Cultural Heritage</a:t>
            </a:r>
            <a:br>
              <a:rPr lang="en-US" sz="3600" dirty="0">
                <a:solidFill>
                  <a:srgbClr val="2F5F91"/>
                </a:solidFill>
              </a:rPr>
            </a:br>
            <a:r>
              <a:rPr lang="en-US" sz="2000" dirty="0">
                <a:solidFill>
                  <a:srgbClr val="2F5F91"/>
                </a:solidFill>
              </a:rPr>
              <a:t> </a:t>
            </a:r>
            <a:br>
              <a:rPr lang="en-US" sz="3600" dirty="0">
                <a:solidFill>
                  <a:srgbClr val="2F5F91"/>
                </a:solidFill>
              </a:rPr>
            </a:br>
            <a:r>
              <a:rPr lang="en-US" sz="3200" b="0" dirty="0">
                <a:solidFill>
                  <a:srgbClr val="2F5F91"/>
                </a:solidFill>
              </a:rPr>
              <a:t>A Platform Approach </a:t>
            </a:r>
            <a:br>
              <a:rPr lang="en-US" sz="3200" b="0" dirty="0">
                <a:solidFill>
                  <a:srgbClr val="2F5F91"/>
                </a:solidFill>
              </a:rPr>
            </a:br>
            <a:r>
              <a:rPr lang="en-US" sz="3200" b="0" dirty="0">
                <a:solidFill>
                  <a:srgbClr val="2F5F91"/>
                </a:solidFill>
              </a:rPr>
              <a:t>for Sharing Derivative Knowledge</a:t>
            </a:r>
            <a:endParaRPr lang="en-US" sz="3600" b="0" dirty="0">
              <a:solidFill>
                <a:srgbClr val="2F5F91"/>
              </a:solidFill>
            </a:endParaRPr>
          </a:p>
        </p:txBody>
      </p:sp>
      <p:sp>
        <p:nvSpPr>
          <p:cNvPr id="3" name="Subtitle 2">
            <a:extLst>
              <a:ext uri="{FF2B5EF4-FFF2-40B4-BE49-F238E27FC236}">
                <a16:creationId xmlns:a16="http://schemas.microsoft.com/office/drawing/2014/main" id="{E7810C21-99FF-642B-3F17-1049AC60AEE8}"/>
              </a:ext>
            </a:extLst>
          </p:cNvPr>
          <p:cNvSpPr>
            <a:spLocks noGrp="1"/>
          </p:cNvSpPr>
          <p:nvPr>
            <p:ph type="subTitle" idx="1"/>
          </p:nvPr>
        </p:nvSpPr>
        <p:spPr>
          <a:xfrm>
            <a:off x="420623" y="3925954"/>
            <a:ext cx="4328196" cy="885371"/>
          </a:xfrm>
        </p:spPr>
        <p:txBody>
          <a:bodyPr wrap="square">
            <a:spAutoFit/>
          </a:bodyPr>
          <a:lstStyle/>
          <a:p>
            <a:pPr algn="l"/>
            <a:r>
              <a:rPr lang="en-US" b="1" dirty="0">
                <a:solidFill>
                  <a:srgbClr val="655B5A"/>
                </a:solidFill>
              </a:rPr>
              <a:t>Ventsislav Polimenov</a:t>
            </a:r>
          </a:p>
          <a:p>
            <a:pPr algn="l"/>
            <a:r>
              <a:rPr lang="en-US" b="1" dirty="0">
                <a:solidFill>
                  <a:srgbClr val="655B5A"/>
                </a:solidFill>
              </a:rPr>
              <a:t>Krassimira Ivanova</a:t>
            </a:r>
          </a:p>
        </p:txBody>
      </p:sp>
      <p:pic>
        <p:nvPicPr>
          <p:cNvPr id="5" name="Picture 4">
            <a:extLst>
              <a:ext uri="{FF2B5EF4-FFF2-40B4-BE49-F238E27FC236}">
                <a16:creationId xmlns:a16="http://schemas.microsoft.com/office/drawing/2014/main" id="{D93066FC-014B-B7FA-0F43-9364DE081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23" y="5264776"/>
            <a:ext cx="789342" cy="711994"/>
          </a:xfrm>
          <a:prstGeom prst="rect">
            <a:avLst/>
          </a:prstGeom>
        </p:spPr>
      </p:pic>
      <p:sp>
        <p:nvSpPr>
          <p:cNvPr id="8" name="Subtitle 2">
            <a:extLst>
              <a:ext uri="{FF2B5EF4-FFF2-40B4-BE49-F238E27FC236}">
                <a16:creationId xmlns:a16="http://schemas.microsoft.com/office/drawing/2014/main" id="{91A079D0-A57A-8F29-38C0-7DCA302D5941}"/>
              </a:ext>
            </a:extLst>
          </p:cNvPr>
          <p:cNvSpPr txBox="1">
            <a:spLocks/>
          </p:cNvSpPr>
          <p:nvPr/>
        </p:nvSpPr>
        <p:spPr>
          <a:xfrm>
            <a:off x="1209965" y="5257599"/>
            <a:ext cx="6388606" cy="719171"/>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Ubuntu" panose="020B05040306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Ubuntu" panose="020B0504030602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Ubuntu" panose="020B0504030602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buntu" panose="020B0504030602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Ubuntu" panose="020B0504030602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rgbClr val="655B5A"/>
                </a:solidFill>
              </a:rPr>
              <a:t>Institute of Mathematics and Informatics </a:t>
            </a:r>
          </a:p>
          <a:p>
            <a:pPr algn="l"/>
            <a:r>
              <a:rPr lang="en-US" sz="1800" dirty="0">
                <a:solidFill>
                  <a:srgbClr val="655B5A"/>
                </a:solidFill>
              </a:rPr>
              <a:t>Bulgarian Academy of Sciences</a:t>
            </a:r>
          </a:p>
        </p:txBody>
      </p:sp>
      <p:sp>
        <p:nvSpPr>
          <p:cNvPr id="14" name="Rectangle 13">
            <a:extLst>
              <a:ext uri="{FF2B5EF4-FFF2-40B4-BE49-F238E27FC236}">
                <a16:creationId xmlns:a16="http://schemas.microsoft.com/office/drawing/2014/main" id="{E95BB9F0-8866-A095-232C-20672E64A41E}"/>
              </a:ext>
            </a:extLst>
          </p:cNvPr>
          <p:cNvSpPr/>
          <p:nvPr/>
        </p:nvSpPr>
        <p:spPr>
          <a:xfrm>
            <a:off x="0" y="6239138"/>
            <a:ext cx="12192000" cy="434466"/>
          </a:xfrm>
          <a:prstGeom prst="rect">
            <a:avLst/>
          </a:prstGeom>
          <a:solidFill>
            <a:srgbClr val="5D9D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Mathematics Days in Sofia 2026,                                                       6-10.07.2026, Sofia, Bulgaria</a:t>
            </a:r>
          </a:p>
        </p:txBody>
      </p:sp>
      <p:pic>
        <p:nvPicPr>
          <p:cNvPr id="16" name="Picture 15">
            <a:extLst>
              <a:ext uri="{FF2B5EF4-FFF2-40B4-BE49-F238E27FC236}">
                <a16:creationId xmlns:a16="http://schemas.microsoft.com/office/drawing/2014/main" id="{B18179FE-E2B8-1402-DB7A-A80569885C64}"/>
              </a:ext>
            </a:extLst>
          </p:cNvPr>
          <p:cNvPicPr>
            <a:picLocks noChangeAspect="1"/>
          </p:cNvPicPr>
          <p:nvPr/>
        </p:nvPicPr>
        <p:blipFill>
          <a:blip r:embed="rId4"/>
          <a:stretch>
            <a:fillRect/>
          </a:stretch>
        </p:blipFill>
        <p:spPr>
          <a:xfrm>
            <a:off x="5685840" y="6102233"/>
            <a:ext cx="820320" cy="699376"/>
          </a:xfrm>
          <a:prstGeom prst="rect">
            <a:avLst/>
          </a:prstGeom>
        </p:spPr>
      </p:pic>
    </p:spTree>
    <p:extLst>
      <p:ext uri="{BB962C8B-B14F-4D97-AF65-F5344CB8AC3E}">
        <p14:creationId xmlns:p14="http://schemas.microsoft.com/office/powerpoint/2010/main" val="2155962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491CA-DF30-6739-0C00-73B1D00F798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BB51E75-4D21-7140-67FF-85F674DF58F1}"/>
              </a:ext>
            </a:extLst>
          </p:cNvPr>
          <p:cNvSpPr>
            <a:spLocks noGrp="1"/>
          </p:cNvSpPr>
          <p:nvPr>
            <p:ph type="title"/>
          </p:nvPr>
        </p:nvSpPr>
        <p:spPr/>
        <p:txBody>
          <a:bodyPr>
            <a:normAutofit/>
          </a:bodyPr>
          <a:lstStyle/>
          <a:p>
            <a:r>
              <a:rPr lang="en-US" sz="2800" dirty="0"/>
              <a:t>Types of Cultural Heritage Data</a:t>
            </a:r>
            <a:br>
              <a:rPr lang="en-US" sz="2800" dirty="0"/>
            </a:br>
            <a:r>
              <a:rPr lang="en-US" sz="2800" dirty="0"/>
              <a:t>   6. Derivative data – ML/DL models</a:t>
            </a:r>
          </a:p>
        </p:txBody>
      </p:sp>
      <p:sp>
        <p:nvSpPr>
          <p:cNvPr id="2" name="Content Placeholder 1">
            <a:extLst>
              <a:ext uri="{FF2B5EF4-FFF2-40B4-BE49-F238E27FC236}">
                <a16:creationId xmlns:a16="http://schemas.microsoft.com/office/drawing/2014/main" id="{1EE7B75D-522F-6A10-E10D-7A993B5BB808}"/>
              </a:ext>
            </a:extLst>
          </p:cNvPr>
          <p:cNvSpPr>
            <a:spLocks noGrp="1"/>
          </p:cNvSpPr>
          <p:nvPr>
            <p:ph idx="1"/>
          </p:nvPr>
        </p:nvSpPr>
        <p:spPr/>
        <p:txBody>
          <a:bodyPr>
            <a:normAutofit/>
          </a:bodyPr>
          <a:lstStyle/>
          <a:p>
            <a:pPr hangingPunct="0">
              <a:spcBef>
                <a:spcPts val="1800"/>
              </a:spcBef>
            </a:pPr>
            <a:r>
              <a:rPr lang="en-US" dirty="0"/>
              <a:t>Trained models represent a </a:t>
            </a:r>
            <a:r>
              <a:rPr lang="en-US" b="1" dirty="0"/>
              <a:t>new type of digital artifact </a:t>
            </a:r>
            <a:r>
              <a:rPr lang="en-US" dirty="0"/>
              <a:t>that captures patterns and semantic knowledge learned from cultural heritage collections.</a:t>
            </a:r>
            <a:endParaRPr lang="bg-BG" dirty="0"/>
          </a:p>
          <a:p>
            <a:pPr hangingPunct="0">
              <a:spcBef>
                <a:spcPts val="1800"/>
              </a:spcBef>
            </a:pPr>
            <a:r>
              <a:rPr lang="en-US" dirty="0"/>
              <a:t>They act as an </a:t>
            </a:r>
            <a:r>
              <a:rPr lang="en-US" b="1" dirty="0"/>
              <a:t>intermediate layer </a:t>
            </a:r>
            <a:r>
              <a:rPr lang="en-US" dirty="0"/>
              <a:t>between primary data and AI-generated insights.</a:t>
            </a:r>
            <a:endParaRPr lang="bg-BG" dirty="0"/>
          </a:p>
          <a:p>
            <a:pPr hangingPunct="0">
              <a:spcBef>
                <a:spcPts val="1800"/>
              </a:spcBef>
            </a:pPr>
            <a:r>
              <a:rPr lang="en-US" dirty="0"/>
              <a:t>Enable:</a:t>
            </a:r>
            <a:endParaRPr lang="bg-BG" dirty="0"/>
          </a:p>
          <a:p>
            <a:pPr lvl="1" hangingPunct="0">
              <a:spcBef>
                <a:spcPts val="1800"/>
              </a:spcBef>
            </a:pPr>
            <a:r>
              <a:rPr lang="en-US" b="1" dirty="0"/>
              <a:t>knowledge reuse and transfer learning</a:t>
            </a:r>
            <a:endParaRPr lang="bg-BG" b="1" dirty="0"/>
          </a:p>
          <a:p>
            <a:pPr lvl="1" hangingPunct="0">
              <a:spcBef>
                <a:spcPts val="1800"/>
              </a:spcBef>
            </a:pPr>
            <a:r>
              <a:rPr lang="en-US" b="1" dirty="0"/>
              <a:t>information extraction</a:t>
            </a:r>
            <a:endParaRPr lang="bg-BG" b="1" dirty="0"/>
          </a:p>
          <a:p>
            <a:pPr lvl="1" hangingPunct="0">
              <a:spcBef>
                <a:spcPts val="1800"/>
              </a:spcBef>
            </a:pPr>
            <a:r>
              <a:rPr lang="en-US" b="1" dirty="0"/>
              <a:t>AI-assisted cultural heritage applications</a:t>
            </a:r>
            <a:endParaRPr lang="bg-BG" b="1" dirty="0"/>
          </a:p>
          <a:p>
            <a:pPr hangingPunct="0">
              <a:spcBef>
                <a:spcPts val="1800"/>
              </a:spcBef>
            </a:pPr>
            <a:r>
              <a:rPr lang="en-US" b="1" dirty="0">
                <a:solidFill>
                  <a:srgbClr val="2F5F91"/>
                </a:solidFill>
              </a:rPr>
              <a:t>Can be shared without exposing protected or sensitive datasets</a:t>
            </a:r>
            <a:r>
              <a:rPr lang="en-US" dirty="0"/>
              <a:t>.</a:t>
            </a:r>
            <a:endParaRPr lang="bg-BG" dirty="0"/>
          </a:p>
        </p:txBody>
      </p:sp>
    </p:spTree>
    <p:extLst>
      <p:ext uri="{BB962C8B-B14F-4D97-AF65-F5344CB8AC3E}">
        <p14:creationId xmlns:p14="http://schemas.microsoft.com/office/powerpoint/2010/main" val="2109109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A4BEB-61D9-2CF0-5F2B-92B152267F3C}"/>
              </a:ext>
            </a:extLst>
          </p:cNvPr>
          <p:cNvSpPr>
            <a:spLocks noGrp="1"/>
          </p:cNvSpPr>
          <p:nvPr>
            <p:ph type="title"/>
          </p:nvPr>
        </p:nvSpPr>
        <p:spPr/>
        <p:txBody>
          <a:bodyPr/>
          <a:lstStyle/>
          <a:p>
            <a:r>
              <a:rPr lang="en-US" dirty="0"/>
              <a:t>Data Sharing Models</a:t>
            </a:r>
          </a:p>
        </p:txBody>
      </p:sp>
      <p:graphicFrame>
        <p:nvGraphicFramePr>
          <p:cNvPr id="6" name="Content Placeholder 5">
            <a:extLst>
              <a:ext uri="{FF2B5EF4-FFF2-40B4-BE49-F238E27FC236}">
                <a16:creationId xmlns:a16="http://schemas.microsoft.com/office/drawing/2014/main" id="{E1BAAB9D-FD47-C275-914D-78BCF743D0D6}"/>
              </a:ext>
            </a:extLst>
          </p:cNvPr>
          <p:cNvGraphicFramePr>
            <a:graphicFrameLocks noGrp="1"/>
          </p:cNvGraphicFramePr>
          <p:nvPr>
            <p:ph idx="1"/>
            <p:extLst>
              <p:ext uri="{D42A27DB-BD31-4B8C-83A1-F6EECF244321}">
                <p14:modId xmlns:p14="http://schemas.microsoft.com/office/powerpoint/2010/main" val="968122669"/>
              </p:ext>
            </p:extLst>
          </p:nvPr>
        </p:nvGraphicFramePr>
        <p:xfrm>
          <a:off x="923040" y="2204482"/>
          <a:ext cx="10270253" cy="181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5686F54F-122E-AEAA-5071-DC38ECCAF6F9}"/>
              </a:ext>
            </a:extLst>
          </p:cNvPr>
          <p:cNvSpPr txBox="1"/>
          <p:nvPr/>
        </p:nvSpPr>
        <p:spPr>
          <a:xfrm>
            <a:off x="923041" y="6092765"/>
            <a:ext cx="10719062" cy="400110"/>
          </a:xfrm>
          <a:prstGeom prst="rect">
            <a:avLst/>
          </a:prstGeom>
          <a:noFill/>
        </p:spPr>
        <p:txBody>
          <a:bodyPr wrap="square">
            <a:spAutoFit/>
          </a:bodyPr>
          <a:lstStyle/>
          <a:p>
            <a:pPr>
              <a:buNone/>
            </a:pPr>
            <a:r>
              <a:rPr lang="en-US" sz="2000" b="1" dirty="0">
                <a:solidFill>
                  <a:srgbClr val="08597A"/>
                </a:solidFill>
                <a:latin typeface="Ubuntu" panose="020B0504030602030204" pitchFamily="34" charset="0"/>
              </a:rPr>
              <a:t>Most valuable collections are not fully accessible.</a:t>
            </a:r>
            <a:endParaRPr lang="en-US" sz="2000" dirty="0">
              <a:solidFill>
                <a:srgbClr val="08597A"/>
              </a:solidFill>
              <a:latin typeface="Ubuntu" panose="020B0504030602030204" pitchFamily="34" charset="0"/>
            </a:endParaRPr>
          </a:p>
        </p:txBody>
      </p:sp>
      <p:pic>
        <p:nvPicPr>
          <p:cNvPr id="8" name="Picture 7">
            <a:extLst>
              <a:ext uri="{FF2B5EF4-FFF2-40B4-BE49-F238E27FC236}">
                <a16:creationId xmlns:a16="http://schemas.microsoft.com/office/drawing/2014/main" id="{E6131C9A-3DDD-0696-6330-F20D9431B195}"/>
              </a:ext>
            </a:extLst>
          </p:cNvPr>
          <p:cNvPicPr>
            <a:picLocks noChangeAspect="1"/>
          </p:cNvPicPr>
          <p:nvPr/>
        </p:nvPicPr>
        <p:blipFill>
          <a:blip r:embed="rId8"/>
          <a:stretch>
            <a:fillRect/>
          </a:stretch>
        </p:blipFill>
        <p:spPr>
          <a:xfrm>
            <a:off x="1389967" y="4177186"/>
            <a:ext cx="1800000" cy="376270"/>
          </a:xfrm>
          <a:prstGeom prst="rect">
            <a:avLst/>
          </a:prstGeom>
        </p:spPr>
      </p:pic>
      <p:pic>
        <p:nvPicPr>
          <p:cNvPr id="16" name="Picture 15">
            <a:extLst>
              <a:ext uri="{FF2B5EF4-FFF2-40B4-BE49-F238E27FC236}">
                <a16:creationId xmlns:a16="http://schemas.microsoft.com/office/drawing/2014/main" id="{C4F96101-B7B2-0B86-A950-E4CC57412B53}"/>
              </a:ext>
            </a:extLst>
          </p:cNvPr>
          <p:cNvPicPr>
            <a:picLocks noChangeAspect="1"/>
          </p:cNvPicPr>
          <p:nvPr/>
        </p:nvPicPr>
        <p:blipFill>
          <a:blip r:embed="rId9"/>
          <a:srcRect l="4662" t="5647" r="2700" b="4261"/>
          <a:stretch>
            <a:fillRect/>
          </a:stretch>
        </p:blipFill>
        <p:spPr>
          <a:xfrm>
            <a:off x="1389967" y="4665825"/>
            <a:ext cx="1800000" cy="538625"/>
          </a:xfrm>
          <a:prstGeom prst="rect">
            <a:avLst/>
          </a:prstGeom>
        </p:spPr>
      </p:pic>
      <p:pic>
        <p:nvPicPr>
          <p:cNvPr id="18" name="Picture 17">
            <a:extLst>
              <a:ext uri="{FF2B5EF4-FFF2-40B4-BE49-F238E27FC236}">
                <a16:creationId xmlns:a16="http://schemas.microsoft.com/office/drawing/2014/main" id="{FCE62C97-4F11-C69A-79E7-1ECD5904B093}"/>
              </a:ext>
            </a:extLst>
          </p:cNvPr>
          <p:cNvPicPr>
            <a:picLocks noChangeAspect="1"/>
          </p:cNvPicPr>
          <p:nvPr/>
        </p:nvPicPr>
        <p:blipFill>
          <a:blip r:embed="rId10"/>
          <a:stretch>
            <a:fillRect/>
          </a:stretch>
        </p:blipFill>
        <p:spPr>
          <a:xfrm>
            <a:off x="4887638" y="4454651"/>
            <a:ext cx="2341056" cy="396000"/>
          </a:xfrm>
          <a:prstGeom prst="rect">
            <a:avLst/>
          </a:prstGeom>
        </p:spPr>
      </p:pic>
      <p:sp>
        <p:nvSpPr>
          <p:cNvPr id="20" name="TextBox 19">
            <a:extLst>
              <a:ext uri="{FF2B5EF4-FFF2-40B4-BE49-F238E27FC236}">
                <a16:creationId xmlns:a16="http://schemas.microsoft.com/office/drawing/2014/main" id="{A6CFF11E-D6C4-52DB-8E60-D51A304EF599}"/>
              </a:ext>
            </a:extLst>
          </p:cNvPr>
          <p:cNvSpPr txBox="1"/>
          <p:nvPr/>
        </p:nvSpPr>
        <p:spPr>
          <a:xfrm>
            <a:off x="7944255" y="4177186"/>
            <a:ext cx="4137498" cy="1200329"/>
          </a:xfrm>
          <a:prstGeom prst="rect">
            <a:avLst/>
          </a:prstGeom>
          <a:noFill/>
        </p:spPr>
        <p:txBody>
          <a:bodyPr wrap="square">
            <a:spAutoFit/>
          </a:bodyPr>
          <a:lstStyle/>
          <a:p>
            <a:r>
              <a:rPr lang="en-US" dirty="0"/>
              <a:t>valuable historical documents, photographs and recordings that contain personal information, sacred cultural knowledge or unresolved copyright issues</a:t>
            </a:r>
          </a:p>
        </p:txBody>
      </p:sp>
    </p:spTree>
    <p:extLst>
      <p:ext uri="{BB962C8B-B14F-4D97-AF65-F5344CB8AC3E}">
        <p14:creationId xmlns:p14="http://schemas.microsoft.com/office/powerpoint/2010/main" val="830794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E127-ADE7-C3C1-679B-0A44BE99DAA7}"/>
              </a:ext>
            </a:extLst>
          </p:cNvPr>
          <p:cNvSpPr>
            <a:spLocks noGrp="1"/>
          </p:cNvSpPr>
          <p:nvPr>
            <p:ph type="title"/>
          </p:nvPr>
        </p:nvSpPr>
        <p:spPr/>
        <p:txBody>
          <a:bodyPr>
            <a:normAutofit/>
          </a:bodyPr>
          <a:lstStyle/>
          <a:p>
            <a:r>
              <a:rPr lang="en-US" sz="3200" dirty="0"/>
              <a:t>From Data Sharing to Knowledge Sharing</a:t>
            </a:r>
          </a:p>
        </p:txBody>
      </p:sp>
      <p:graphicFrame>
        <p:nvGraphicFramePr>
          <p:cNvPr id="8" name="Content Placeholder 7">
            <a:extLst>
              <a:ext uri="{FF2B5EF4-FFF2-40B4-BE49-F238E27FC236}">
                <a16:creationId xmlns:a16="http://schemas.microsoft.com/office/drawing/2014/main" id="{07D965CD-7A76-B1F0-09E8-B21EDBC4499C}"/>
              </a:ext>
            </a:extLst>
          </p:cNvPr>
          <p:cNvGraphicFramePr>
            <a:graphicFrameLocks noGrp="1"/>
          </p:cNvGraphicFramePr>
          <p:nvPr>
            <p:ph sz="half" idx="1"/>
            <p:extLst>
              <p:ext uri="{D42A27DB-BD31-4B8C-83A1-F6EECF244321}">
                <p14:modId xmlns:p14="http://schemas.microsoft.com/office/powerpoint/2010/main" val="862670952"/>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ontent Placeholder 6">
            <a:extLst>
              <a:ext uri="{FF2B5EF4-FFF2-40B4-BE49-F238E27FC236}">
                <a16:creationId xmlns:a16="http://schemas.microsoft.com/office/drawing/2014/main" id="{B159F034-C68C-3C4C-160E-E7BB9CC188D9}"/>
              </a:ext>
            </a:extLst>
          </p:cNvPr>
          <p:cNvSpPr>
            <a:spLocks noGrp="1"/>
          </p:cNvSpPr>
          <p:nvPr>
            <p:ph sz="half" idx="2"/>
          </p:nvPr>
        </p:nvSpPr>
        <p:spPr/>
        <p:txBody>
          <a:bodyPr/>
          <a:lstStyle/>
          <a:p>
            <a:pPr marL="0" indent="0">
              <a:buNone/>
            </a:pPr>
            <a:r>
              <a:rPr lang="en-US" dirty="0"/>
              <a:t>Instead of sharing</a:t>
            </a:r>
          </a:p>
          <a:p>
            <a:pPr marL="0" indent="0">
              <a:buNone/>
            </a:pPr>
            <a:r>
              <a:rPr lang="en-US" dirty="0"/>
              <a:t>❌ datasets</a:t>
            </a:r>
          </a:p>
          <a:p>
            <a:pPr marL="0" indent="0">
              <a:buNone/>
            </a:pPr>
            <a:endParaRPr lang="en-US" dirty="0"/>
          </a:p>
          <a:p>
            <a:pPr marL="0" indent="0">
              <a:buNone/>
            </a:pPr>
            <a:r>
              <a:rPr lang="en-US" dirty="0"/>
              <a:t>we share</a:t>
            </a:r>
          </a:p>
          <a:p>
            <a:pPr marL="0" indent="0">
              <a:buNone/>
            </a:pPr>
            <a:r>
              <a:rPr lang="en-US" dirty="0"/>
              <a:t>✅ models</a:t>
            </a:r>
          </a:p>
          <a:p>
            <a:pPr marL="0" indent="0">
              <a:buNone/>
            </a:pPr>
            <a:r>
              <a:rPr lang="en-US" dirty="0"/>
              <a:t>✅ annotations</a:t>
            </a:r>
          </a:p>
          <a:p>
            <a:pPr marL="0" indent="0">
              <a:buNone/>
            </a:pPr>
            <a:r>
              <a:rPr lang="en-US" dirty="0"/>
              <a:t>✅ embeddings</a:t>
            </a:r>
          </a:p>
          <a:p>
            <a:pPr marL="0" indent="0">
              <a:buNone/>
            </a:pPr>
            <a:r>
              <a:rPr lang="en-US" dirty="0"/>
              <a:t>✅ AI services</a:t>
            </a:r>
          </a:p>
        </p:txBody>
      </p:sp>
    </p:spTree>
    <p:extLst>
      <p:ext uri="{BB962C8B-B14F-4D97-AF65-F5344CB8AC3E}">
        <p14:creationId xmlns:p14="http://schemas.microsoft.com/office/powerpoint/2010/main" val="3591350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59A53EB-1133-A342-BA26-E1F878D51B86}"/>
              </a:ext>
            </a:extLst>
          </p:cNvPr>
          <p:cNvGraphicFramePr>
            <a:graphicFrameLocks noGrp="1"/>
          </p:cNvGraphicFramePr>
          <p:nvPr>
            <p:ph idx="1"/>
            <p:extLst>
              <p:ext uri="{D42A27DB-BD31-4B8C-83A1-F6EECF244321}">
                <p14:modId xmlns:p14="http://schemas.microsoft.com/office/powerpoint/2010/main" val="1179437246"/>
              </p:ext>
            </p:extLst>
          </p:nvPr>
        </p:nvGraphicFramePr>
        <p:xfrm>
          <a:off x="0" y="433633"/>
          <a:ext cx="12192000" cy="5762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DA2BB23-696A-E7B1-2FC1-7C7A7B5FA53E}"/>
              </a:ext>
            </a:extLst>
          </p:cNvPr>
          <p:cNvSpPr txBox="1"/>
          <p:nvPr/>
        </p:nvSpPr>
        <p:spPr>
          <a:xfrm>
            <a:off x="4395182" y="6195817"/>
            <a:ext cx="7303833" cy="400110"/>
          </a:xfrm>
          <a:prstGeom prst="rect">
            <a:avLst/>
          </a:prstGeom>
          <a:noFill/>
        </p:spPr>
        <p:txBody>
          <a:bodyPr wrap="square">
            <a:spAutoFit/>
          </a:bodyPr>
          <a:lstStyle/>
          <a:p>
            <a:pPr algn="r"/>
            <a:r>
              <a:rPr lang="en-US" sz="2000" b="1" dirty="0">
                <a:solidFill>
                  <a:srgbClr val="08597A"/>
                </a:solidFill>
                <a:latin typeface="Ubuntu" panose="020B0504030602030204" pitchFamily="34" charset="0"/>
              </a:rPr>
              <a:t>Complementary rather than competing approaches</a:t>
            </a:r>
          </a:p>
        </p:txBody>
      </p:sp>
    </p:spTree>
    <p:extLst>
      <p:ext uri="{BB962C8B-B14F-4D97-AF65-F5344CB8AC3E}">
        <p14:creationId xmlns:p14="http://schemas.microsoft.com/office/powerpoint/2010/main" val="836678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DD5C1-D5F7-E70C-8270-1AF5B2C068B0}"/>
              </a:ext>
            </a:extLst>
          </p:cNvPr>
          <p:cNvSpPr>
            <a:spLocks noGrp="1"/>
          </p:cNvSpPr>
          <p:nvPr>
            <p:ph type="title"/>
          </p:nvPr>
        </p:nvSpPr>
        <p:spPr>
          <a:xfrm>
            <a:off x="838200" y="365125"/>
            <a:ext cx="10515600" cy="437633"/>
          </a:xfrm>
        </p:spPr>
        <p:txBody>
          <a:bodyPr>
            <a:normAutofit/>
          </a:bodyPr>
          <a:lstStyle/>
          <a:p>
            <a:r>
              <a:rPr lang="en-US" sz="2000" dirty="0"/>
              <a:t>Why Platform-Based AI Services?</a:t>
            </a:r>
          </a:p>
        </p:txBody>
      </p:sp>
      <p:pic>
        <p:nvPicPr>
          <p:cNvPr id="19" name="Content Placeholder 18">
            <a:extLst>
              <a:ext uri="{FF2B5EF4-FFF2-40B4-BE49-F238E27FC236}">
                <a16:creationId xmlns:a16="http://schemas.microsoft.com/office/drawing/2014/main" id="{14281D0E-AB98-7B3E-F848-3A319B17D2F0}"/>
              </a:ext>
            </a:extLst>
          </p:cNvPr>
          <p:cNvPicPr>
            <a:picLocks noGrp="1" noChangeAspect="1"/>
          </p:cNvPicPr>
          <p:nvPr>
            <p:ph idx="1"/>
          </p:nvPr>
        </p:nvPicPr>
        <p:blipFill>
          <a:blip r:embed="rId2"/>
          <a:stretch>
            <a:fillRect/>
          </a:stretch>
        </p:blipFill>
        <p:spPr>
          <a:xfrm>
            <a:off x="2031842" y="1132367"/>
            <a:ext cx="7566894" cy="5044596"/>
          </a:xfrm>
          <a:prstGeom prst="rect">
            <a:avLst/>
          </a:prstGeom>
        </p:spPr>
      </p:pic>
      <p:sp>
        <p:nvSpPr>
          <p:cNvPr id="11" name="TextBox 10">
            <a:extLst>
              <a:ext uri="{FF2B5EF4-FFF2-40B4-BE49-F238E27FC236}">
                <a16:creationId xmlns:a16="http://schemas.microsoft.com/office/drawing/2014/main" id="{3E86E3A7-A61D-3A1D-36DB-533505D671EB}"/>
              </a:ext>
            </a:extLst>
          </p:cNvPr>
          <p:cNvSpPr txBox="1"/>
          <p:nvPr/>
        </p:nvSpPr>
        <p:spPr>
          <a:xfrm>
            <a:off x="2094614" y="6311900"/>
            <a:ext cx="8155172" cy="400110"/>
          </a:xfrm>
          <a:prstGeom prst="rect">
            <a:avLst/>
          </a:prstGeom>
          <a:noFill/>
        </p:spPr>
        <p:txBody>
          <a:bodyPr wrap="square">
            <a:spAutoFit/>
          </a:bodyPr>
          <a:lstStyle/>
          <a:p>
            <a:r>
              <a:rPr lang="en-US" sz="2000" b="1" dirty="0">
                <a:solidFill>
                  <a:srgbClr val="08597A"/>
                </a:solidFill>
                <a:latin typeface="Ubuntu" panose="020B0504030602030204" pitchFamily="34" charset="0"/>
              </a:rPr>
              <a:t>AI becomes accessible without exposing protected collections.</a:t>
            </a:r>
          </a:p>
        </p:txBody>
      </p:sp>
    </p:spTree>
    <p:extLst>
      <p:ext uri="{BB962C8B-B14F-4D97-AF65-F5344CB8AC3E}">
        <p14:creationId xmlns:p14="http://schemas.microsoft.com/office/powerpoint/2010/main" val="337855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FEC8-F54E-7962-6B84-6F86B94BD72C}"/>
              </a:ext>
            </a:extLst>
          </p:cNvPr>
          <p:cNvSpPr>
            <a:spLocks noGrp="1"/>
          </p:cNvSpPr>
          <p:nvPr>
            <p:ph type="title"/>
          </p:nvPr>
        </p:nvSpPr>
        <p:spPr/>
        <p:txBody>
          <a:bodyPr/>
          <a:lstStyle/>
          <a:p>
            <a:r>
              <a:rPr lang="en-US" dirty="0"/>
              <a:t>Benefits</a:t>
            </a:r>
          </a:p>
        </p:txBody>
      </p:sp>
      <p:pic>
        <p:nvPicPr>
          <p:cNvPr id="7" name="Content Placeholder 6">
            <a:extLst>
              <a:ext uri="{FF2B5EF4-FFF2-40B4-BE49-F238E27FC236}">
                <a16:creationId xmlns:a16="http://schemas.microsoft.com/office/drawing/2014/main" id="{B0D1C1C9-8731-FC4A-6CFA-B492FA11FE13}"/>
              </a:ext>
            </a:extLst>
          </p:cNvPr>
          <p:cNvPicPr>
            <a:picLocks noGrp="1" noChangeAspect="1"/>
          </p:cNvPicPr>
          <p:nvPr>
            <p:ph idx="1"/>
          </p:nvPr>
        </p:nvPicPr>
        <p:blipFill>
          <a:blip r:embed="rId3"/>
          <a:stretch>
            <a:fillRect/>
          </a:stretch>
        </p:blipFill>
        <p:spPr>
          <a:xfrm>
            <a:off x="2153840" y="1825624"/>
            <a:ext cx="7205663" cy="4803775"/>
          </a:xfrm>
          <a:prstGeom prst="rect">
            <a:avLst/>
          </a:prstGeom>
        </p:spPr>
      </p:pic>
      <p:pic>
        <p:nvPicPr>
          <p:cNvPr id="9" name="Picture 8">
            <a:extLst>
              <a:ext uri="{FF2B5EF4-FFF2-40B4-BE49-F238E27FC236}">
                <a16:creationId xmlns:a16="http://schemas.microsoft.com/office/drawing/2014/main" id="{6AEE3952-A44C-1129-A814-D7EC3D72E460}"/>
              </a:ext>
            </a:extLst>
          </p:cNvPr>
          <p:cNvPicPr>
            <a:picLocks noChangeAspect="1"/>
          </p:cNvPicPr>
          <p:nvPr/>
        </p:nvPicPr>
        <p:blipFill>
          <a:blip r:embed="rId4"/>
          <a:stretch>
            <a:fillRect/>
          </a:stretch>
        </p:blipFill>
        <p:spPr>
          <a:xfrm>
            <a:off x="952500" y="0"/>
            <a:ext cx="10287000" cy="6858000"/>
          </a:xfrm>
          <a:prstGeom prst="rect">
            <a:avLst/>
          </a:prstGeom>
        </p:spPr>
      </p:pic>
    </p:spTree>
    <p:extLst>
      <p:ext uri="{BB962C8B-B14F-4D97-AF65-F5344CB8AC3E}">
        <p14:creationId xmlns:p14="http://schemas.microsoft.com/office/powerpoint/2010/main" val="1398776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81" name="Google Shape;81;p15"/>
          <p:cNvSpPr/>
          <p:nvPr/>
        </p:nvSpPr>
        <p:spPr>
          <a:xfrm>
            <a:off x="845679" y="1362559"/>
            <a:ext cx="620179" cy="69477"/>
          </a:xfrm>
          <a:prstGeom prst="rect">
            <a:avLst/>
          </a:prstGeom>
          <a:solidFill>
            <a:srgbClr val="01B4D2"/>
          </a:solidFill>
          <a:ln w="12475" cap="flat" cmpd="sng">
            <a:solidFill>
              <a:srgbClr val="01B4D2"/>
            </a:solidFill>
            <a:prstDash val="solid"/>
            <a:round/>
            <a:headEnd type="none" w="sm" len="sm"/>
            <a:tailEnd type="none" w="sm" len="sm"/>
          </a:ln>
        </p:spPr>
        <p:txBody>
          <a:bodyPr spcFirstLastPara="1" wrap="square" lIns="120031" tIns="120031" rIns="120031" bIns="120031" anchor="ctr" anchorCtr="0">
            <a:noAutofit/>
          </a:bodyPr>
          <a:lstStyle/>
          <a:p>
            <a:pPr algn="ctr"/>
            <a:endParaRPr sz="1838"/>
          </a:p>
        </p:txBody>
      </p:sp>
      <p:sp>
        <p:nvSpPr>
          <p:cNvPr id="82" name="Google Shape;82;p15"/>
          <p:cNvSpPr txBox="1"/>
          <p:nvPr/>
        </p:nvSpPr>
        <p:spPr>
          <a:xfrm>
            <a:off x="4657205" y="2205842"/>
            <a:ext cx="7000325" cy="3088865"/>
          </a:xfrm>
          <a:prstGeom prst="rect">
            <a:avLst/>
          </a:prstGeom>
          <a:noFill/>
          <a:ln>
            <a:noFill/>
          </a:ln>
        </p:spPr>
        <p:txBody>
          <a:bodyPr spcFirstLastPara="1" wrap="square" lIns="120031" tIns="120031" rIns="120031" bIns="120031" anchor="t" anchorCtr="0">
            <a:noAutofit/>
          </a:bodyPr>
          <a:lstStyle/>
          <a:p>
            <a:pPr marL="285750" indent="-285750">
              <a:lnSpc>
                <a:spcPct val="115833"/>
              </a:lnSpc>
              <a:buClr>
                <a:schemeClr val="dk1"/>
              </a:buClr>
              <a:buSzPts val="1440"/>
              <a:buFont typeface="Arial" panose="020B0604020202020204" pitchFamily="34" charset="0"/>
              <a:buChar char="•"/>
            </a:pPr>
            <a:r>
              <a:rPr lang="en" sz="1444" dirty="0">
                <a:solidFill>
                  <a:schemeClr val="dk1"/>
                </a:solidFill>
                <a:latin typeface="Helvetica Neue"/>
                <a:ea typeface="Helvetica Neue"/>
                <a:cs typeface="Helvetica Neue"/>
                <a:sym typeface="Helvetica Neue"/>
              </a:rPr>
              <a:t>an AI platform focused on making machine learning and AI models easy to use, configure and deploy.</a:t>
            </a:r>
            <a:endParaRPr sz="1444" dirty="0">
              <a:solidFill>
                <a:schemeClr val="dk1"/>
              </a:solidFill>
              <a:latin typeface="Helvetica Neue"/>
              <a:ea typeface="Helvetica Neue"/>
              <a:cs typeface="Helvetica Neue"/>
              <a:sym typeface="Helvetica Neue"/>
            </a:endParaRPr>
          </a:p>
          <a:p>
            <a:pPr marL="285750" indent="-285750">
              <a:lnSpc>
                <a:spcPct val="115000"/>
              </a:lnSpc>
              <a:spcBef>
                <a:spcPts val="1203"/>
              </a:spcBef>
              <a:buClr>
                <a:schemeClr val="dk1"/>
              </a:buClr>
              <a:buSzPts val="1100"/>
              <a:buFont typeface="Arial" panose="020B0604020202020204" pitchFamily="34" charset="0"/>
              <a:buChar char="•"/>
            </a:pPr>
            <a:r>
              <a:rPr lang="en" sz="1444" dirty="0">
                <a:solidFill>
                  <a:schemeClr val="dk1"/>
                </a:solidFill>
                <a:latin typeface="Helvetica Neue"/>
                <a:ea typeface="Helvetica Neue"/>
                <a:cs typeface="Helvetica Neue"/>
                <a:sym typeface="Helvetica Neue"/>
              </a:rPr>
              <a:t>designed for users who need AI functionality but do not necessarily have technical expertise. </a:t>
            </a:r>
          </a:p>
          <a:p>
            <a:pPr marL="285750" indent="-285750">
              <a:lnSpc>
                <a:spcPct val="115000"/>
              </a:lnSpc>
              <a:spcBef>
                <a:spcPts val="1203"/>
              </a:spcBef>
              <a:buClr>
                <a:schemeClr val="dk1"/>
              </a:buClr>
              <a:buSzPts val="1100"/>
              <a:buFont typeface="Arial" panose="020B0604020202020204" pitchFamily="34" charset="0"/>
              <a:buChar char="•"/>
            </a:pPr>
            <a:r>
              <a:rPr lang="en" sz="1444" dirty="0">
                <a:solidFill>
                  <a:schemeClr val="dk1"/>
                </a:solidFill>
                <a:latin typeface="Helvetica Neue"/>
                <a:ea typeface="Helvetica Neue"/>
                <a:cs typeface="Helvetica Neue"/>
                <a:sym typeface="Helvetica Neue"/>
              </a:rPr>
              <a:t>In the context of cultural heritage, this approach supports a practical alternative to direct data sharing. </a:t>
            </a:r>
          </a:p>
          <a:p>
            <a:pPr marL="285750" indent="-285750">
              <a:lnSpc>
                <a:spcPct val="115000"/>
              </a:lnSpc>
              <a:spcBef>
                <a:spcPts val="1203"/>
              </a:spcBef>
              <a:buClr>
                <a:schemeClr val="dk1"/>
              </a:buClr>
              <a:buSzPts val="1100"/>
              <a:buFont typeface="Arial" panose="020B0604020202020204" pitchFamily="34" charset="0"/>
              <a:buChar char="•"/>
            </a:pPr>
            <a:r>
              <a:rPr lang="en" sz="1444" dirty="0">
                <a:solidFill>
                  <a:schemeClr val="dk1"/>
                </a:solidFill>
                <a:latin typeface="Helvetica Neue"/>
                <a:ea typeface="Helvetica Neue"/>
                <a:cs typeface="Helvetica Neue"/>
                <a:sym typeface="Helvetica Neue"/>
              </a:rPr>
              <a:t>Institutions can make AI capabilities available through models, services and derivative outputs, while maintaining control over sensitive, copyrighted or restricted collections.</a:t>
            </a:r>
            <a:endParaRPr sz="1444" dirty="0">
              <a:solidFill>
                <a:schemeClr val="dk1"/>
              </a:solidFill>
              <a:latin typeface="Helvetica Neue"/>
              <a:ea typeface="Helvetica Neue"/>
              <a:cs typeface="Helvetica Neue"/>
              <a:sym typeface="Helvetica Neue"/>
            </a:endParaRPr>
          </a:p>
          <a:p>
            <a:pPr>
              <a:lnSpc>
                <a:spcPct val="115833"/>
              </a:lnSpc>
              <a:spcBef>
                <a:spcPts val="1203"/>
              </a:spcBef>
              <a:buClr>
                <a:schemeClr val="dk1"/>
              </a:buClr>
              <a:buSzPts val="1440"/>
            </a:pPr>
            <a:endParaRPr sz="1444" dirty="0">
              <a:solidFill>
                <a:schemeClr val="dk1"/>
              </a:solidFill>
              <a:latin typeface="Helvetica Neue"/>
              <a:ea typeface="Helvetica Neue"/>
              <a:cs typeface="Helvetica Neue"/>
              <a:sym typeface="Helvetica Neue"/>
            </a:endParaRPr>
          </a:p>
          <a:p>
            <a:pPr>
              <a:lnSpc>
                <a:spcPct val="115833"/>
              </a:lnSpc>
              <a:spcBef>
                <a:spcPts val="1051"/>
              </a:spcBef>
              <a:spcAft>
                <a:spcPts val="1051"/>
              </a:spcAft>
              <a:buClr>
                <a:schemeClr val="dk1"/>
              </a:buClr>
              <a:buSzPts val="1440"/>
            </a:pPr>
            <a:endParaRPr sz="1444" dirty="0">
              <a:solidFill>
                <a:schemeClr val="dk1"/>
              </a:solidFill>
              <a:latin typeface="Helvetica Neue"/>
              <a:ea typeface="Helvetica Neue"/>
              <a:cs typeface="Helvetica Neue"/>
              <a:sym typeface="Helvetica Neue"/>
            </a:endParaRPr>
          </a:p>
        </p:txBody>
      </p:sp>
      <p:pic>
        <p:nvPicPr>
          <p:cNvPr id="83" name="Google Shape;83;p15" descr="3D vector abstract tech illustration, perspective geometric (Provided by Getty Images)"/>
          <p:cNvPicPr preferRelativeResize="0"/>
          <p:nvPr/>
        </p:nvPicPr>
        <p:blipFill rotWithShape="1">
          <a:blip r:embed="rId3">
            <a:alphaModFix/>
          </a:blip>
          <a:srcRect l="2168" r="17219"/>
          <a:stretch/>
        </p:blipFill>
        <p:spPr>
          <a:xfrm>
            <a:off x="845679" y="1848821"/>
            <a:ext cx="3509035" cy="4455545"/>
          </a:xfrm>
          <a:prstGeom prst="roundRect">
            <a:avLst>
              <a:gd name="adj" fmla="val 8784"/>
            </a:avLst>
          </a:prstGeom>
          <a:noFill/>
          <a:ln>
            <a:noFill/>
          </a:ln>
        </p:spPr>
      </p:pic>
      <p:sp>
        <p:nvSpPr>
          <p:cNvPr id="84" name="Google Shape;84;p15"/>
          <p:cNvSpPr txBox="1"/>
          <p:nvPr/>
        </p:nvSpPr>
        <p:spPr>
          <a:xfrm>
            <a:off x="4757711" y="1735734"/>
            <a:ext cx="7394328" cy="357009"/>
          </a:xfrm>
          <a:prstGeom prst="rect">
            <a:avLst/>
          </a:prstGeom>
          <a:noFill/>
          <a:ln>
            <a:noFill/>
          </a:ln>
        </p:spPr>
        <p:txBody>
          <a:bodyPr spcFirstLastPara="1" wrap="square" lIns="0" tIns="120031" rIns="120031" bIns="120031" anchor="t" anchorCtr="0">
            <a:noAutofit/>
          </a:bodyPr>
          <a:lstStyle/>
          <a:p>
            <a:pPr>
              <a:lnSpc>
                <a:spcPct val="115833"/>
              </a:lnSpc>
              <a:spcAft>
                <a:spcPts val="1051"/>
              </a:spcAft>
              <a:buClr>
                <a:schemeClr val="dk1"/>
              </a:buClr>
              <a:buSzPts val="1440"/>
            </a:pPr>
            <a:r>
              <a:rPr lang="en" sz="1444" b="1" dirty="0">
                <a:solidFill>
                  <a:srgbClr val="4280C1"/>
                </a:solidFill>
                <a:latin typeface="Helvetica Neue"/>
                <a:ea typeface="Helvetica Neue"/>
                <a:cs typeface="Helvetica Neue"/>
                <a:sym typeface="Helvetica Neue"/>
              </a:rPr>
              <a:t>Turning AI Models into Accessible Services</a:t>
            </a:r>
            <a:endParaRPr sz="1444" b="1" dirty="0">
              <a:solidFill>
                <a:srgbClr val="4280C1"/>
              </a:solidFill>
              <a:latin typeface="Helvetica Neue"/>
              <a:ea typeface="Helvetica Neue"/>
              <a:cs typeface="Helvetica Neue"/>
              <a:sym typeface="Helvetica Neue"/>
            </a:endParaRPr>
          </a:p>
        </p:txBody>
      </p:sp>
      <p:pic>
        <p:nvPicPr>
          <p:cNvPr id="85" name="Google Shape;85;p15"/>
          <p:cNvPicPr preferRelativeResize="0"/>
          <p:nvPr/>
        </p:nvPicPr>
        <p:blipFill rotWithShape="1">
          <a:blip r:embed="rId4">
            <a:alphaModFix/>
          </a:blip>
          <a:srcRect/>
          <a:stretch/>
        </p:blipFill>
        <p:spPr>
          <a:xfrm>
            <a:off x="1462378" y="3673203"/>
            <a:ext cx="2275629" cy="806814"/>
          </a:xfrm>
          <a:prstGeom prst="rect">
            <a:avLst/>
          </a:prstGeom>
          <a:noFill/>
          <a:ln>
            <a:noFill/>
          </a:ln>
        </p:spPr>
      </p:pic>
      <p:sp>
        <p:nvSpPr>
          <p:cNvPr id="87" name="Google Shape;87;p15"/>
          <p:cNvSpPr txBox="1"/>
          <p:nvPr/>
        </p:nvSpPr>
        <p:spPr>
          <a:xfrm>
            <a:off x="4657206" y="5462158"/>
            <a:ext cx="1734358" cy="526340"/>
          </a:xfrm>
          <a:prstGeom prst="rect">
            <a:avLst/>
          </a:prstGeom>
          <a:noFill/>
          <a:ln>
            <a:noFill/>
          </a:ln>
        </p:spPr>
        <p:txBody>
          <a:bodyPr spcFirstLastPara="1" wrap="square" lIns="119153" tIns="120031" rIns="120031" bIns="120031" anchor="t" anchorCtr="0">
            <a:noAutofit/>
          </a:bodyPr>
          <a:lstStyle/>
          <a:p>
            <a:pPr>
              <a:lnSpc>
                <a:spcPct val="115833"/>
              </a:lnSpc>
              <a:spcAft>
                <a:spcPts val="1051"/>
              </a:spcAft>
              <a:buClr>
                <a:schemeClr val="dk1"/>
              </a:buClr>
              <a:buSzPts val="1440"/>
            </a:pPr>
            <a:r>
              <a:rPr lang="en" sz="1444" b="1" i="1" u="sng" dirty="0">
                <a:solidFill>
                  <a:srgbClr val="333333"/>
                </a:solidFill>
                <a:latin typeface="Helvetica Neue"/>
                <a:ea typeface="Helvetica Neue"/>
                <a:cs typeface="Helvetica Neue"/>
                <a:sym typeface="Helvetica Neue"/>
                <a:hlinkClick r:id="rId5">
                  <a:extLst>
                    <a:ext uri="{A12FA001-AC4F-418D-AE19-62706E023703}">
                      <ahyp:hlinkClr xmlns:ahyp="http://schemas.microsoft.com/office/drawing/2018/hyperlinkcolor" val="tx"/>
                    </a:ext>
                  </a:extLst>
                </a:hlinkClick>
              </a:rPr>
              <a:t>www.utilink.xyz</a:t>
            </a:r>
            <a:r>
              <a:rPr lang="en" sz="1444" b="1" i="1" dirty="0">
                <a:solidFill>
                  <a:srgbClr val="333333"/>
                </a:solidFill>
                <a:latin typeface="Helvetica Neue"/>
                <a:ea typeface="Helvetica Neue"/>
                <a:cs typeface="Helvetica Neue"/>
                <a:sym typeface="Helvetica Neue"/>
              </a:rPr>
              <a:t> </a:t>
            </a:r>
            <a:endParaRPr sz="1444" b="1" i="1" dirty="0">
              <a:solidFill>
                <a:srgbClr val="333333"/>
              </a:solidFill>
              <a:latin typeface="Helvetica Neue"/>
              <a:ea typeface="Helvetica Neue"/>
              <a:cs typeface="Helvetica Neue"/>
              <a:sym typeface="Helvetica Neue"/>
            </a:endParaRPr>
          </a:p>
        </p:txBody>
      </p:sp>
      <p:sp>
        <p:nvSpPr>
          <p:cNvPr id="6" name="Title 5">
            <a:extLst>
              <a:ext uri="{FF2B5EF4-FFF2-40B4-BE49-F238E27FC236}">
                <a16:creationId xmlns:a16="http://schemas.microsoft.com/office/drawing/2014/main" id="{89860330-9550-36E3-70D4-29AD39DC6D96}"/>
              </a:ext>
            </a:extLst>
          </p:cNvPr>
          <p:cNvSpPr>
            <a:spLocks noGrp="1"/>
          </p:cNvSpPr>
          <p:nvPr>
            <p:ph type="title"/>
          </p:nvPr>
        </p:nvSpPr>
        <p:spPr/>
        <p:txBody>
          <a:bodyPr/>
          <a:lstStyle/>
          <a:p>
            <a:r>
              <a:rPr lang="en-US" dirty="0" err="1"/>
              <a:t>Utilink</a:t>
            </a:r>
            <a:r>
              <a:rPr lang="en-US" dirty="0"/>
              <a:t> v1</a:t>
            </a:r>
          </a:p>
        </p:txBody>
      </p:sp>
      <p:pic>
        <p:nvPicPr>
          <p:cNvPr id="7" name="Google Shape;66;p14" descr="A blue text on a black background&#10;&#10;Description automatically generated">
            <a:extLst>
              <a:ext uri="{FF2B5EF4-FFF2-40B4-BE49-F238E27FC236}">
                <a16:creationId xmlns:a16="http://schemas.microsoft.com/office/drawing/2014/main" id="{7BC672E1-2072-9948-F9AC-41AF6C248050}"/>
              </a:ext>
            </a:extLst>
          </p:cNvPr>
          <p:cNvPicPr preferRelativeResize="0">
            <a:picLocks noChangeAspect="1"/>
          </p:cNvPicPr>
          <p:nvPr/>
        </p:nvPicPr>
        <p:blipFill rotWithShape="1">
          <a:blip r:embed="rId6">
            <a:alphaModFix/>
          </a:blip>
          <a:srcRect l="4983" r="69440"/>
          <a:stretch>
            <a:fillRect/>
          </a:stretch>
        </p:blipFill>
        <p:spPr>
          <a:xfrm>
            <a:off x="49175" y="389248"/>
            <a:ext cx="701965" cy="97308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6" name="Google Shape;66;p14" descr="A blue text on a black background&#10;&#10;Description automatically generated"/>
          <p:cNvPicPr preferRelativeResize="0">
            <a:picLocks noChangeAspect="1"/>
          </p:cNvPicPr>
          <p:nvPr/>
        </p:nvPicPr>
        <p:blipFill rotWithShape="1">
          <a:blip r:embed="rId3">
            <a:alphaModFix/>
          </a:blip>
          <a:srcRect l="4983" r="69440"/>
          <a:stretch>
            <a:fillRect/>
          </a:stretch>
        </p:blipFill>
        <p:spPr>
          <a:xfrm>
            <a:off x="49175" y="389248"/>
            <a:ext cx="701965" cy="973080"/>
          </a:xfrm>
          <a:prstGeom prst="rect">
            <a:avLst/>
          </a:prstGeom>
          <a:noFill/>
          <a:ln>
            <a:noFill/>
          </a:ln>
        </p:spPr>
      </p:pic>
      <p:sp>
        <p:nvSpPr>
          <p:cNvPr id="67" name="Google Shape;67;p14"/>
          <p:cNvSpPr/>
          <p:nvPr/>
        </p:nvSpPr>
        <p:spPr>
          <a:xfrm>
            <a:off x="845679" y="1362559"/>
            <a:ext cx="620179" cy="69477"/>
          </a:xfrm>
          <a:prstGeom prst="rect">
            <a:avLst/>
          </a:prstGeom>
          <a:solidFill>
            <a:srgbClr val="01B4D2"/>
          </a:solidFill>
          <a:ln w="12475" cap="flat" cmpd="sng">
            <a:solidFill>
              <a:srgbClr val="01B4D2"/>
            </a:solidFill>
            <a:prstDash val="solid"/>
            <a:round/>
            <a:headEnd type="none" w="sm" len="sm"/>
            <a:tailEnd type="none" w="sm" len="sm"/>
          </a:ln>
        </p:spPr>
        <p:txBody>
          <a:bodyPr spcFirstLastPara="1" wrap="square" lIns="120031" tIns="120031" rIns="120031" bIns="120031" anchor="ctr" anchorCtr="0">
            <a:noAutofit/>
          </a:bodyPr>
          <a:lstStyle/>
          <a:p>
            <a:pPr algn="ctr"/>
            <a:endParaRPr sz="1838"/>
          </a:p>
        </p:txBody>
      </p:sp>
      <p:sp>
        <p:nvSpPr>
          <p:cNvPr id="69" name="Google Shape;69;p14"/>
          <p:cNvSpPr txBox="1"/>
          <p:nvPr/>
        </p:nvSpPr>
        <p:spPr>
          <a:xfrm>
            <a:off x="282257" y="1684811"/>
            <a:ext cx="3420000" cy="1839126"/>
          </a:xfrm>
          <a:prstGeom prst="rect">
            <a:avLst/>
          </a:prstGeom>
          <a:noFill/>
          <a:ln>
            <a:noFill/>
          </a:ln>
        </p:spPr>
        <p:txBody>
          <a:bodyPr spcFirstLastPara="1" wrap="square" lIns="0" tIns="120031" rIns="120031" bIns="120031" anchor="t" anchorCtr="0">
            <a:spAutoFit/>
          </a:bodyPr>
          <a:lstStyle/>
          <a:p>
            <a:pPr>
              <a:lnSpc>
                <a:spcPct val="115000"/>
              </a:lnSpc>
            </a:pPr>
            <a:r>
              <a:rPr lang="en" sz="1805" b="1" dirty="0">
                <a:solidFill>
                  <a:srgbClr val="5074BD"/>
                </a:solidFill>
                <a:latin typeface="Helvetica Neue"/>
                <a:ea typeface="Helvetica Neue"/>
                <a:cs typeface="Helvetica Neue"/>
                <a:sym typeface="Helvetica Neue"/>
              </a:rPr>
              <a:t>Model Hub</a:t>
            </a:r>
            <a:br>
              <a:rPr lang="en" sz="1805" b="1" dirty="0">
                <a:solidFill>
                  <a:srgbClr val="5074BD"/>
                </a:solidFill>
                <a:latin typeface="Helvetica Neue"/>
                <a:ea typeface="Helvetica Neue"/>
                <a:cs typeface="Helvetica Neue"/>
                <a:sym typeface="Helvetica Neue"/>
              </a:rPr>
            </a:br>
            <a:r>
              <a:rPr lang="en" sz="1203" b="1" dirty="0">
                <a:solidFill>
                  <a:schemeClr val="dk1"/>
                </a:solidFill>
                <a:latin typeface="Helvetica Neue"/>
                <a:ea typeface="Helvetica Neue"/>
                <a:cs typeface="Helvetica Neue"/>
                <a:sym typeface="Helvetica Neue"/>
              </a:rPr>
              <a:t>Users can share, discover and access ready-to-use AI models from one place.</a:t>
            </a:r>
            <a:r>
              <a:rPr lang="en" sz="1203" dirty="0">
                <a:solidFill>
                  <a:schemeClr val="dk1"/>
                </a:solidFill>
                <a:latin typeface="Helvetica Neue"/>
                <a:ea typeface="Helvetica Neue"/>
                <a:cs typeface="Helvetica Neue"/>
                <a:sym typeface="Helvetica Neue"/>
              </a:rPr>
              <a:t> </a:t>
            </a:r>
          </a:p>
          <a:p>
            <a:pPr>
              <a:lnSpc>
                <a:spcPct val="115000"/>
              </a:lnSpc>
            </a:pPr>
            <a:r>
              <a:rPr lang="en" sz="1203" dirty="0">
                <a:solidFill>
                  <a:schemeClr val="dk1"/>
                </a:solidFill>
                <a:latin typeface="Helvetica Neue"/>
                <a:ea typeface="Helvetica Neue"/>
                <a:cs typeface="Helvetica Neue"/>
                <a:sym typeface="Helvetica Neue"/>
              </a:rPr>
              <a:t>For cultural heritage, this could mean models for image recognition, document analysis, object classification, visual similarity, handwriting recognition or derivative knowledge base.</a:t>
            </a:r>
            <a:endParaRPr sz="1203" dirty="0">
              <a:solidFill>
                <a:schemeClr val="dk1"/>
              </a:solidFill>
              <a:latin typeface="Helvetica Neue"/>
              <a:ea typeface="Helvetica Neue"/>
              <a:cs typeface="Helvetica Neue"/>
              <a:sym typeface="Helvetica Neue"/>
            </a:endParaRPr>
          </a:p>
        </p:txBody>
      </p:sp>
      <p:sp>
        <p:nvSpPr>
          <p:cNvPr id="70" name="Google Shape;70;p14"/>
          <p:cNvSpPr txBox="1"/>
          <p:nvPr/>
        </p:nvSpPr>
        <p:spPr>
          <a:xfrm>
            <a:off x="282257" y="4013212"/>
            <a:ext cx="3420000" cy="2052004"/>
          </a:xfrm>
          <a:prstGeom prst="rect">
            <a:avLst/>
          </a:prstGeom>
          <a:noFill/>
          <a:ln>
            <a:noFill/>
          </a:ln>
        </p:spPr>
        <p:txBody>
          <a:bodyPr spcFirstLastPara="1" wrap="square" lIns="0" tIns="120031" rIns="120031" bIns="120031" anchor="t" anchorCtr="0">
            <a:spAutoFit/>
          </a:bodyPr>
          <a:lstStyle/>
          <a:p>
            <a:pPr>
              <a:lnSpc>
                <a:spcPct val="115000"/>
              </a:lnSpc>
            </a:pPr>
            <a:r>
              <a:rPr lang="en" sz="1805" b="1" dirty="0">
                <a:solidFill>
                  <a:srgbClr val="5074BD"/>
                </a:solidFill>
                <a:latin typeface="Helvetica Neue"/>
                <a:ea typeface="Helvetica Neue"/>
                <a:cs typeface="Helvetica Neue"/>
                <a:sym typeface="Helvetica Neue"/>
              </a:rPr>
              <a:t>No-Code Model Use</a:t>
            </a:r>
            <a:br>
              <a:rPr lang="en" sz="1203" b="1" dirty="0">
                <a:solidFill>
                  <a:schemeClr val="dk1"/>
                </a:solidFill>
                <a:latin typeface="Helvetica Neue"/>
                <a:ea typeface="Helvetica Neue"/>
                <a:cs typeface="Helvetica Neue"/>
                <a:sym typeface="Helvetica Neue"/>
              </a:rPr>
            </a:br>
            <a:r>
              <a:rPr lang="en" sz="1203" b="1" dirty="0">
                <a:solidFill>
                  <a:schemeClr val="dk1"/>
                </a:solidFill>
                <a:latin typeface="Helvetica Neue"/>
                <a:ea typeface="Helvetica Neue"/>
                <a:cs typeface="Helvetica Neue"/>
                <a:sym typeface="Helvetica Neue"/>
              </a:rPr>
              <a:t>Users can run AI models through a simple interface, without writing code or setting up technical environments. </a:t>
            </a:r>
          </a:p>
          <a:p>
            <a:pPr>
              <a:lnSpc>
                <a:spcPct val="115000"/>
              </a:lnSpc>
            </a:pPr>
            <a:r>
              <a:rPr lang="en" sz="1203" dirty="0">
                <a:solidFill>
                  <a:schemeClr val="dk1"/>
                </a:solidFill>
                <a:latin typeface="Helvetica Neue"/>
                <a:ea typeface="Helvetica Neue"/>
                <a:cs typeface="Helvetica Neue"/>
                <a:sym typeface="Helvetica Neue"/>
              </a:rPr>
              <a:t>This is especially important for museum professionals, archivists, educators and researchers who understand the cultural material but are not AI specialists.</a:t>
            </a:r>
            <a:endParaRPr sz="1203" dirty="0">
              <a:solidFill>
                <a:schemeClr val="dk1"/>
              </a:solidFill>
              <a:latin typeface="Helvetica Neue"/>
              <a:ea typeface="Helvetica Neue"/>
              <a:cs typeface="Helvetica Neue"/>
              <a:sym typeface="Helvetica Neue"/>
            </a:endParaRPr>
          </a:p>
        </p:txBody>
      </p:sp>
      <p:sp>
        <p:nvSpPr>
          <p:cNvPr id="71" name="Google Shape;71;p14"/>
          <p:cNvSpPr txBox="1"/>
          <p:nvPr/>
        </p:nvSpPr>
        <p:spPr>
          <a:xfrm>
            <a:off x="8417856" y="1668008"/>
            <a:ext cx="3420000" cy="1839126"/>
          </a:xfrm>
          <a:prstGeom prst="rect">
            <a:avLst/>
          </a:prstGeom>
          <a:noFill/>
          <a:ln>
            <a:noFill/>
          </a:ln>
        </p:spPr>
        <p:txBody>
          <a:bodyPr spcFirstLastPara="1" wrap="square" lIns="0" tIns="120031" rIns="120031" bIns="120031" anchor="t" anchorCtr="0">
            <a:spAutoFit/>
          </a:bodyPr>
          <a:lstStyle/>
          <a:p>
            <a:pPr>
              <a:lnSpc>
                <a:spcPct val="115000"/>
              </a:lnSpc>
            </a:pPr>
            <a:r>
              <a:rPr lang="en" sz="1805" b="1" dirty="0">
                <a:solidFill>
                  <a:srgbClr val="5074BD"/>
                </a:solidFill>
                <a:latin typeface="Helvetica Neue"/>
                <a:ea typeface="Helvetica Neue"/>
                <a:cs typeface="Helvetica Neue"/>
                <a:sym typeface="Helvetica Neue"/>
              </a:rPr>
              <a:t>Fine-Tuning Workflows</a:t>
            </a:r>
            <a:br>
              <a:rPr lang="en" sz="1203" b="1" dirty="0">
                <a:solidFill>
                  <a:schemeClr val="dk1"/>
                </a:solidFill>
                <a:latin typeface="Helvetica Neue"/>
                <a:ea typeface="Helvetica Neue"/>
                <a:cs typeface="Helvetica Neue"/>
                <a:sym typeface="Helvetica Neue"/>
              </a:rPr>
            </a:br>
            <a:r>
              <a:rPr lang="en" sz="1203" b="1" dirty="0">
                <a:solidFill>
                  <a:schemeClr val="dk1"/>
                </a:solidFill>
                <a:latin typeface="Helvetica Neue"/>
                <a:ea typeface="Helvetica Neue"/>
                <a:cs typeface="Helvetica Neue"/>
                <a:sym typeface="Helvetica Neue"/>
              </a:rPr>
              <a:t>Where appropriate, users can configure and contextualise models through guided steps rather than technical pipelines. </a:t>
            </a:r>
          </a:p>
          <a:p>
            <a:pPr>
              <a:lnSpc>
                <a:spcPct val="115000"/>
              </a:lnSpc>
            </a:pPr>
            <a:r>
              <a:rPr lang="en" sz="1203" dirty="0">
                <a:solidFill>
                  <a:schemeClr val="dk1"/>
                </a:solidFill>
                <a:latin typeface="Helvetica Neue"/>
                <a:ea typeface="Helvetica Neue"/>
                <a:cs typeface="Helvetica Neue"/>
                <a:sym typeface="Helvetica Neue"/>
              </a:rPr>
              <a:t>This allows institutions to improve model relevance for their own needs, while keeping control over what data is used and how.</a:t>
            </a:r>
            <a:endParaRPr sz="1203" dirty="0">
              <a:solidFill>
                <a:schemeClr val="dk1"/>
              </a:solidFill>
              <a:latin typeface="Helvetica Neue"/>
              <a:ea typeface="Helvetica Neue"/>
              <a:cs typeface="Helvetica Neue"/>
              <a:sym typeface="Helvetica Neue"/>
            </a:endParaRPr>
          </a:p>
        </p:txBody>
      </p:sp>
      <p:sp>
        <p:nvSpPr>
          <p:cNvPr id="72" name="Google Shape;72;p14"/>
          <p:cNvSpPr txBox="1"/>
          <p:nvPr/>
        </p:nvSpPr>
        <p:spPr>
          <a:xfrm>
            <a:off x="8417856" y="4013212"/>
            <a:ext cx="3420000" cy="2052004"/>
          </a:xfrm>
          <a:prstGeom prst="rect">
            <a:avLst/>
          </a:prstGeom>
          <a:noFill/>
          <a:ln>
            <a:noFill/>
          </a:ln>
        </p:spPr>
        <p:txBody>
          <a:bodyPr spcFirstLastPara="1" wrap="square" lIns="0" tIns="120031" rIns="120031" bIns="120031" anchor="t" anchorCtr="0">
            <a:spAutoFit/>
          </a:bodyPr>
          <a:lstStyle/>
          <a:p>
            <a:pPr>
              <a:lnSpc>
                <a:spcPct val="115000"/>
              </a:lnSpc>
            </a:pPr>
            <a:r>
              <a:rPr lang="en" sz="1805" b="1" dirty="0">
                <a:solidFill>
                  <a:srgbClr val="5074BD"/>
                </a:solidFill>
                <a:latin typeface="Helvetica Neue"/>
                <a:ea typeface="Helvetica Neue"/>
                <a:cs typeface="Helvetica Neue"/>
                <a:sym typeface="Helvetica Neue"/>
              </a:rPr>
              <a:t>Simple Inference</a:t>
            </a:r>
            <a:br>
              <a:rPr lang="en" sz="1203" b="1" dirty="0">
                <a:solidFill>
                  <a:schemeClr val="dk1"/>
                </a:solidFill>
                <a:latin typeface="Helvetica Neue"/>
                <a:ea typeface="Helvetica Neue"/>
                <a:cs typeface="Helvetica Neue"/>
                <a:sym typeface="Helvetica Neue"/>
              </a:rPr>
            </a:br>
            <a:r>
              <a:rPr lang="en" sz="1203" b="1" dirty="0">
                <a:solidFill>
                  <a:schemeClr val="dk1"/>
                </a:solidFill>
                <a:latin typeface="Helvetica Neue"/>
                <a:ea typeface="Helvetica Neue"/>
                <a:cs typeface="Helvetica Neue"/>
                <a:sym typeface="Helvetica Neue"/>
              </a:rPr>
              <a:t>The platform handles the actual running of the models, including compute resources and processing.</a:t>
            </a:r>
            <a:r>
              <a:rPr lang="en" sz="1203" dirty="0">
                <a:solidFill>
                  <a:schemeClr val="dk1"/>
                </a:solidFill>
                <a:latin typeface="Helvetica Neue"/>
                <a:ea typeface="Helvetica Neue"/>
                <a:cs typeface="Helvetica Neue"/>
                <a:sym typeface="Helvetica Neue"/>
              </a:rPr>
              <a:t> </a:t>
            </a:r>
          </a:p>
          <a:p>
            <a:pPr>
              <a:lnSpc>
                <a:spcPct val="115000"/>
              </a:lnSpc>
            </a:pPr>
            <a:r>
              <a:rPr lang="en" sz="1203" dirty="0">
                <a:solidFill>
                  <a:schemeClr val="dk1"/>
                </a:solidFill>
                <a:latin typeface="Helvetica Neue"/>
                <a:ea typeface="Helvetica Neue"/>
                <a:cs typeface="Helvetica Neue"/>
                <a:sym typeface="Helvetica Neue"/>
              </a:rPr>
              <a:t>Users can focus on choosing the task, providing the content and reviewing the results through a simplified interface, without needing to manage the technical setup behind it.</a:t>
            </a:r>
            <a:endParaRPr sz="1203" dirty="0">
              <a:solidFill>
                <a:schemeClr val="dk1"/>
              </a:solidFill>
              <a:latin typeface="Helvetica Neue"/>
              <a:ea typeface="Helvetica Neue"/>
              <a:cs typeface="Helvetica Neue"/>
              <a:sym typeface="Helvetica Neue"/>
            </a:endParaRPr>
          </a:p>
        </p:txBody>
      </p:sp>
      <p:pic>
        <p:nvPicPr>
          <p:cNvPr id="73" name="Google Shape;73;p14" title="Fine tuning screenshot.png"/>
          <p:cNvPicPr preferRelativeResize="0"/>
          <p:nvPr/>
        </p:nvPicPr>
        <p:blipFill rotWithShape="1">
          <a:blip r:embed="rId4">
            <a:alphaModFix/>
          </a:blip>
          <a:srcRect l="27710" t="9266" r="26782" b="11807"/>
          <a:stretch/>
        </p:blipFill>
        <p:spPr>
          <a:xfrm>
            <a:off x="4106414" y="1668008"/>
            <a:ext cx="3979172" cy="4195697"/>
          </a:xfrm>
          <a:prstGeom prst="roundRect">
            <a:avLst>
              <a:gd name="adj" fmla="val 8784"/>
            </a:avLst>
          </a:prstGeom>
          <a:noFill/>
          <a:ln>
            <a:noFill/>
          </a:ln>
        </p:spPr>
      </p:pic>
      <p:sp>
        <p:nvSpPr>
          <p:cNvPr id="74" name="Google Shape;74;p14"/>
          <p:cNvSpPr txBox="1"/>
          <p:nvPr/>
        </p:nvSpPr>
        <p:spPr>
          <a:xfrm>
            <a:off x="4391710" y="5854469"/>
            <a:ext cx="3408579" cy="370544"/>
          </a:xfrm>
          <a:prstGeom prst="rect">
            <a:avLst/>
          </a:prstGeom>
          <a:noFill/>
          <a:ln>
            <a:noFill/>
          </a:ln>
        </p:spPr>
        <p:txBody>
          <a:bodyPr spcFirstLastPara="1" wrap="square" lIns="0" tIns="120031" rIns="120031" bIns="120031" anchor="t" anchorCtr="0">
            <a:noAutofit/>
          </a:bodyPr>
          <a:lstStyle/>
          <a:p>
            <a:pPr algn="ctr">
              <a:lnSpc>
                <a:spcPct val="115833"/>
              </a:lnSpc>
              <a:spcAft>
                <a:spcPts val="1051"/>
              </a:spcAft>
              <a:buClr>
                <a:schemeClr val="dk1"/>
              </a:buClr>
              <a:buSzPts val="1440"/>
            </a:pPr>
            <a:r>
              <a:rPr lang="en" sz="1043" i="1" dirty="0">
                <a:solidFill>
                  <a:schemeClr val="dk1"/>
                </a:solidFill>
                <a:latin typeface="Helvetica Neue"/>
                <a:ea typeface="Helvetica Neue"/>
                <a:cs typeface="Helvetica Neue"/>
                <a:sym typeface="Helvetica Neue"/>
              </a:rPr>
              <a:t>*Fine-Tuning process on staging environment</a:t>
            </a:r>
            <a:endParaRPr sz="1043" i="1" dirty="0">
              <a:solidFill>
                <a:srgbClr val="333333"/>
              </a:solidFill>
              <a:latin typeface="Helvetica Neue"/>
              <a:ea typeface="Helvetica Neue"/>
              <a:cs typeface="Helvetica Neue"/>
              <a:sym typeface="Helvetica Neue"/>
            </a:endParaRPr>
          </a:p>
        </p:txBody>
      </p:sp>
      <p:sp>
        <p:nvSpPr>
          <p:cNvPr id="2" name="Title 1">
            <a:extLst>
              <a:ext uri="{FF2B5EF4-FFF2-40B4-BE49-F238E27FC236}">
                <a16:creationId xmlns:a16="http://schemas.microsoft.com/office/drawing/2014/main" id="{C99D9E86-1512-721F-36F5-356F0BB97471}"/>
              </a:ext>
            </a:extLst>
          </p:cNvPr>
          <p:cNvSpPr>
            <a:spLocks noGrp="1"/>
          </p:cNvSpPr>
          <p:nvPr>
            <p:ph type="title"/>
          </p:nvPr>
        </p:nvSpPr>
        <p:spPr/>
        <p:txBody>
          <a:bodyPr/>
          <a:lstStyle/>
          <a:p>
            <a:r>
              <a:rPr lang="en-US" dirty="0" err="1"/>
              <a:t>Utilink</a:t>
            </a:r>
            <a:r>
              <a:rPr lang="en-US" dirty="0"/>
              <a:t> Functionalities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59;p13" title="Modelhub - Demo.png">
            <a:extLst>
              <a:ext uri="{FF2B5EF4-FFF2-40B4-BE49-F238E27FC236}">
                <a16:creationId xmlns:a16="http://schemas.microsoft.com/office/drawing/2014/main" id="{ECDE77DF-D2D2-B5FB-FDDA-3AA5402806E6}"/>
              </a:ext>
            </a:extLst>
          </p:cNvPr>
          <p:cNvPicPr preferRelativeResize="0">
            <a:picLocks noGrp="1"/>
          </p:cNvPicPr>
          <p:nvPr>
            <p:ph idx="4294967295"/>
          </p:nvPr>
        </p:nvPicPr>
        <p:blipFill rotWithShape="1">
          <a:blip r:embed="rId3">
            <a:alphaModFix/>
          </a:blip>
          <a:stretch/>
        </p:blipFill>
        <p:spPr>
          <a:xfrm>
            <a:off x="1492297" y="108000"/>
            <a:ext cx="10440000" cy="6660000"/>
          </a:xfrm>
          <a:prstGeom prst="roundRect">
            <a:avLst>
              <a:gd name="adj" fmla="val 8784"/>
            </a:avLst>
          </a:prstGeom>
          <a:noFill/>
          <a:ln>
            <a:noFill/>
          </a:ln>
        </p:spPr>
      </p:pic>
      <p:pic>
        <p:nvPicPr>
          <p:cNvPr id="2" name="Google Shape;66;p14" descr="A blue text on a black background&#10;&#10;Description automatically generated">
            <a:extLst>
              <a:ext uri="{FF2B5EF4-FFF2-40B4-BE49-F238E27FC236}">
                <a16:creationId xmlns:a16="http://schemas.microsoft.com/office/drawing/2014/main" id="{71409F16-D6D9-FB6D-AFEF-C915E8ED2D50}"/>
              </a:ext>
            </a:extLst>
          </p:cNvPr>
          <p:cNvPicPr preferRelativeResize="0">
            <a:picLocks noChangeAspect="1"/>
          </p:cNvPicPr>
          <p:nvPr/>
        </p:nvPicPr>
        <p:blipFill rotWithShape="1">
          <a:blip r:embed="rId4">
            <a:alphaModFix/>
          </a:blip>
          <a:srcRect l="4983" r="69440"/>
          <a:stretch>
            <a:fillRect/>
          </a:stretch>
        </p:blipFill>
        <p:spPr>
          <a:xfrm>
            <a:off x="49175" y="389248"/>
            <a:ext cx="701965" cy="973080"/>
          </a:xfrm>
          <a:prstGeom prst="rect">
            <a:avLst/>
          </a:prstGeom>
          <a:noFill/>
          <a:ln>
            <a:noFill/>
          </a:ln>
        </p:spPr>
      </p:pic>
    </p:spTree>
    <p:extLst>
      <p:ext uri="{BB962C8B-B14F-4D97-AF65-F5344CB8AC3E}">
        <p14:creationId xmlns:p14="http://schemas.microsoft.com/office/powerpoint/2010/main" val="39594022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75932-42FF-979F-F926-9E154F96529D}"/>
            </a:ext>
          </a:extLst>
        </p:cNvPr>
        <p:cNvGrpSpPr/>
        <p:nvPr/>
      </p:nvGrpSpPr>
      <p:grpSpPr>
        <a:xfrm>
          <a:off x="0" y="0"/>
          <a:ext cx="0" cy="0"/>
          <a:chOff x="0" y="0"/>
          <a:chExt cx="0" cy="0"/>
        </a:xfrm>
      </p:grpSpPr>
      <p:pic>
        <p:nvPicPr>
          <p:cNvPr id="2" name="Google Shape;66;p14" descr="A blue text on a black background&#10;&#10;Description automatically generated">
            <a:extLst>
              <a:ext uri="{FF2B5EF4-FFF2-40B4-BE49-F238E27FC236}">
                <a16:creationId xmlns:a16="http://schemas.microsoft.com/office/drawing/2014/main" id="{A40FCA1E-ED9D-7252-5011-C9F22B251076}"/>
              </a:ext>
            </a:extLst>
          </p:cNvPr>
          <p:cNvPicPr preferRelativeResize="0">
            <a:picLocks noChangeAspect="1"/>
          </p:cNvPicPr>
          <p:nvPr/>
        </p:nvPicPr>
        <p:blipFill rotWithShape="1">
          <a:blip r:embed="rId3">
            <a:alphaModFix/>
          </a:blip>
          <a:srcRect l="4983" r="69440"/>
          <a:stretch>
            <a:fillRect/>
          </a:stretch>
        </p:blipFill>
        <p:spPr>
          <a:xfrm>
            <a:off x="49175" y="389248"/>
            <a:ext cx="701965" cy="973080"/>
          </a:xfrm>
          <a:prstGeom prst="rect">
            <a:avLst/>
          </a:prstGeom>
          <a:noFill/>
          <a:ln>
            <a:noFill/>
          </a:ln>
        </p:spPr>
      </p:pic>
      <p:sp>
        <p:nvSpPr>
          <p:cNvPr id="6" name="TextBox 5">
            <a:extLst>
              <a:ext uri="{FF2B5EF4-FFF2-40B4-BE49-F238E27FC236}">
                <a16:creationId xmlns:a16="http://schemas.microsoft.com/office/drawing/2014/main" id="{3CDDEE60-0A63-FDD6-A595-FC54D3B19100}"/>
              </a:ext>
            </a:extLst>
          </p:cNvPr>
          <p:cNvSpPr txBox="1"/>
          <p:nvPr/>
        </p:nvSpPr>
        <p:spPr>
          <a:xfrm>
            <a:off x="7760855" y="6354375"/>
            <a:ext cx="3759200" cy="276999"/>
          </a:xfrm>
          <a:prstGeom prst="rect">
            <a:avLst/>
          </a:prstGeom>
          <a:noFill/>
        </p:spPr>
        <p:txBody>
          <a:bodyPr wrap="square">
            <a:spAutoFit/>
          </a:bodyPr>
          <a:lstStyle/>
          <a:p>
            <a:pPr algn="r"/>
            <a:r>
              <a:rPr lang="en-US" sz="1200" i="1" dirty="0"/>
              <a:t>Mock up of the Model Hub and Model Inference</a:t>
            </a:r>
          </a:p>
        </p:txBody>
      </p:sp>
      <p:pic>
        <p:nvPicPr>
          <p:cNvPr id="12" name="Content Placeholder 11">
            <a:extLst>
              <a:ext uri="{FF2B5EF4-FFF2-40B4-BE49-F238E27FC236}">
                <a16:creationId xmlns:a16="http://schemas.microsoft.com/office/drawing/2014/main" id="{F3636DC6-B704-1871-B1AF-15AD4A1D9646}"/>
              </a:ext>
            </a:extLst>
          </p:cNvPr>
          <p:cNvPicPr preferRelativeResize="0">
            <a:picLocks noGrp="1"/>
          </p:cNvPicPr>
          <p:nvPr>
            <p:ph sz="half" idx="4294967295"/>
          </p:nvPr>
        </p:nvPicPr>
        <p:blipFill>
          <a:blip r:embed="rId4"/>
          <a:stretch>
            <a:fillRect/>
          </a:stretch>
        </p:blipFill>
        <p:spPr>
          <a:xfrm>
            <a:off x="1494000" y="108000"/>
            <a:ext cx="10440000" cy="6480000"/>
          </a:xfrm>
          <a:prstGeom prst="rect">
            <a:avLst/>
          </a:prstGeom>
        </p:spPr>
      </p:pic>
    </p:spTree>
    <p:extLst>
      <p:ext uri="{BB962C8B-B14F-4D97-AF65-F5344CB8AC3E}">
        <p14:creationId xmlns:p14="http://schemas.microsoft.com/office/powerpoint/2010/main" val="3735973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8C38ED59-E029-2FA0-D261-6AC3A54272A1}"/>
              </a:ext>
            </a:extLst>
          </p:cNvPr>
          <p:cNvGraphicFramePr>
            <a:graphicFrameLocks noGrp="1"/>
          </p:cNvGraphicFramePr>
          <p:nvPr>
            <p:ph sz="half" idx="1"/>
            <p:extLst>
              <p:ext uri="{D42A27DB-BD31-4B8C-83A1-F6EECF244321}">
                <p14:modId xmlns:p14="http://schemas.microsoft.com/office/powerpoint/2010/main" val="2442306845"/>
              </p:ext>
            </p:extLst>
          </p:nvPr>
        </p:nvGraphicFramePr>
        <p:xfrm>
          <a:off x="295728" y="740916"/>
          <a:ext cx="5800272" cy="3839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Content Placeholder 14">
            <a:extLst>
              <a:ext uri="{FF2B5EF4-FFF2-40B4-BE49-F238E27FC236}">
                <a16:creationId xmlns:a16="http://schemas.microsoft.com/office/drawing/2014/main" id="{65131029-99AD-3673-374A-48D83D93DD54}"/>
              </a:ext>
            </a:extLst>
          </p:cNvPr>
          <p:cNvSpPr>
            <a:spLocks noGrp="1"/>
          </p:cNvSpPr>
          <p:nvPr>
            <p:ph sz="half" idx="2"/>
          </p:nvPr>
        </p:nvSpPr>
        <p:spPr>
          <a:xfrm>
            <a:off x="6313602" y="1841737"/>
            <a:ext cx="5181600" cy="923330"/>
          </a:xfrm>
        </p:spPr>
        <p:txBody>
          <a:bodyPr>
            <a:spAutoFit/>
          </a:bodyPr>
          <a:lstStyle/>
          <a:p>
            <a:pPr marL="0" indent="0" algn="ctr">
              <a:buNone/>
            </a:pPr>
            <a:r>
              <a:rPr lang="en-US" sz="2000" dirty="0"/>
              <a:t>Significant amount of valuable information cannot be freely used for research, education and AI development.</a:t>
            </a:r>
          </a:p>
        </p:txBody>
      </p:sp>
      <p:grpSp>
        <p:nvGrpSpPr>
          <p:cNvPr id="19" name="Group 18">
            <a:extLst>
              <a:ext uri="{FF2B5EF4-FFF2-40B4-BE49-F238E27FC236}">
                <a16:creationId xmlns:a16="http://schemas.microsoft.com/office/drawing/2014/main" id="{71A1B244-9E48-BF82-D1F8-8476C91CE3B3}"/>
              </a:ext>
            </a:extLst>
          </p:cNvPr>
          <p:cNvGrpSpPr/>
          <p:nvPr/>
        </p:nvGrpSpPr>
        <p:grpSpPr>
          <a:xfrm>
            <a:off x="295728" y="4802377"/>
            <a:ext cx="6017874" cy="914598"/>
            <a:chOff x="189482" y="5136695"/>
            <a:chExt cx="5721759" cy="914598"/>
          </a:xfrm>
        </p:grpSpPr>
        <p:sp>
          <p:nvSpPr>
            <p:cNvPr id="9" name="TextBox 8">
              <a:extLst>
                <a:ext uri="{FF2B5EF4-FFF2-40B4-BE49-F238E27FC236}">
                  <a16:creationId xmlns:a16="http://schemas.microsoft.com/office/drawing/2014/main" id="{163789A9-D8A0-1987-FE24-FECEEABE6B98}"/>
                </a:ext>
              </a:extLst>
            </p:cNvPr>
            <p:cNvSpPr txBox="1"/>
            <p:nvPr/>
          </p:nvSpPr>
          <p:spPr>
            <a:xfrm>
              <a:off x="3019772" y="5151293"/>
              <a:ext cx="1260000" cy="900000"/>
            </a:xfrm>
            <a:prstGeom prst="rect">
              <a:avLst/>
            </a:prstGeom>
            <a:solidFill>
              <a:schemeClr val="accent4">
                <a:lumMod val="20000"/>
                <a:lumOff val="80000"/>
              </a:schemeClr>
            </a:solidFill>
          </p:spPr>
          <p:txBody>
            <a:bodyPr wrap="square">
              <a:spAutoFit/>
            </a:bodyPr>
            <a:lstStyle/>
            <a:p>
              <a:pPr algn="ctr"/>
              <a:r>
                <a:rPr lang="en-US" sz="1600" dirty="0">
                  <a:latin typeface="Ubuntu" panose="020B0504030602030204" pitchFamily="34" charset="0"/>
                </a:rPr>
                <a:t>📋 </a:t>
              </a:r>
              <a:br>
                <a:rPr lang="bg-BG" sz="1600" dirty="0">
                  <a:latin typeface="Ubuntu" panose="020B0504030602030204" pitchFamily="34" charset="0"/>
                </a:rPr>
              </a:br>
              <a:r>
                <a:rPr lang="en-US" sz="1600" dirty="0">
                  <a:latin typeface="Ubuntu" panose="020B0504030602030204" pitchFamily="34" charset="0"/>
                </a:rPr>
                <a:t>Institutional </a:t>
              </a:r>
              <a:br>
                <a:rPr lang="bg-BG" sz="1600" dirty="0">
                  <a:latin typeface="Ubuntu" panose="020B0504030602030204" pitchFamily="34" charset="0"/>
                </a:rPr>
              </a:br>
              <a:r>
                <a:rPr lang="en-US" sz="1600" dirty="0">
                  <a:latin typeface="Ubuntu" panose="020B0504030602030204" pitchFamily="34" charset="0"/>
                </a:rPr>
                <a:t>policies</a:t>
              </a:r>
              <a:r>
                <a:rPr lang="bg-BG" sz="1600" dirty="0">
                  <a:latin typeface="Ubuntu" panose="020B0504030602030204" pitchFamily="34" charset="0"/>
                </a:rPr>
                <a:t> </a:t>
              </a:r>
              <a:endParaRPr lang="en-US" sz="1600" dirty="0">
                <a:latin typeface="Ubuntu" panose="020B0504030602030204" pitchFamily="34" charset="0"/>
              </a:endParaRPr>
            </a:p>
          </p:txBody>
        </p:sp>
        <p:sp>
          <p:nvSpPr>
            <p:cNvPr id="16" name="TextBox 15">
              <a:extLst>
                <a:ext uri="{FF2B5EF4-FFF2-40B4-BE49-F238E27FC236}">
                  <a16:creationId xmlns:a16="http://schemas.microsoft.com/office/drawing/2014/main" id="{67856586-BA96-A323-CB2E-BC442D27D6F2}"/>
                </a:ext>
              </a:extLst>
            </p:cNvPr>
            <p:cNvSpPr txBox="1"/>
            <p:nvPr/>
          </p:nvSpPr>
          <p:spPr>
            <a:xfrm>
              <a:off x="1595198" y="5136695"/>
              <a:ext cx="1260000" cy="900000"/>
            </a:xfrm>
            <a:prstGeom prst="rect">
              <a:avLst/>
            </a:prstGeom>
            <a:solidFill>
              <a:schemeClr val="accent4">
                <a:lumMod val="20000"/>
                <a:lumOff val="80000"/>
              </a:schemeClr>
            </a:solidFill>
          </p:spPr>
          <p:txBody>
            <a:bodyPr wrap="square">
              <a:spAutoFit/>
            </a:bodyPr>
            <a:lstStyle/>
            <a:p>
              <a:pPr algn="ctr"/>
              <a:r>
                <a:rPr lang="en-US" sz="1600" dirty="0">
                  <a:latin typeface="Ubuntu" panose="020B0504030602030204" pitchFamily="34" charset="0"/>
                </a:rPr>
                <a:t>🔒 </a:t>
              </a:r>
              <a:br>
                <a:rPr lang="bg-BG" sz="1600" dirty="0">
                  <a:latin typeface="Ubuntu" panose="020B0504030602030204" pitchFamily="34" charset="0"/>
                </a:rPr>
              </a:br>
              <a:r>
                <a:rPr lang="en-US" sz="1600" dirty="0">
                  <a:latin typeface="Ubuntu" panose="020B0504030602030204" pitchFamily="34" charset="0"/>
                </a:rPr>
                <a:t>Privacy regulations</a:t>
              </a:r>
            </a:p>
          </p:txBody>
        </p:sp>
        <p:sp>
          <p:nvSpPr>
            <p:cNvPr id="17" name="TextBox 16">
              <a:extLst>
                <a:ext uri="{FF2B5EF4-FFF2-40B4-BE49-F238E27FC236}">
                  <a16:creationId xmlns:a16="http://schemas.microsoft.com/office/drawing/2014/main" id="{2EC1E388-BFCC-DDB4-507F-2205C105C329}"/>
                </a:ext>
              </a:extLst>
            </p:cNvPr>
            <p:cNvSpPr txBox="1"/>
            <p:nvPr/>
          </p:nvSpPr>
          <p:spPr>
            <a:xfrm>
              <a:off x="4444346" y="5151291"/>
              <a:ext cx="1466895" cy="900000"/>
            </a:xfrm>
            <a:prstGeom prst="rect">
              <a:avLst/>
            </a:prstGeom>
            <a:solidFill>
              <a:schemeClr val="accent4">
                <a:lumMod val="20000"/>
                <a:lumOff val="80000"/>
              </a:schemeClr>
            </a:solidFill>
          </p:spPr>
          <p:txBody>
            <a:bodyPr wrap="square">
              <a:spAutoFit/>
            </a:bodyPr>
            <a:lstStyle/>
            <a:p>
              <a:pPr algn="ctr"/>
              <a:r>
                <a:rPr lang="en-US" sz="1600" dirty="0">
                  <a:latin typeface="Ubuntu" panose="020B0504030602030204" pitchFamily="34" charset="0"/>
                </a:rPr>
                <a:t>⚖️ </a:t>
              </a:r>
              <a:br>
                <a:rPr lang="bg-BG" sz="1600" dirty="0">
                  <a:latin typeface="Ubuntu" panose="020B0504030602030204" pitchFamily="34" charset="0"/>
                </a:rPr>
              </a:br>
              <a:r>
                <a:rPr lang="en-US" sz="1600" dirty="0">
                  <a:latin typeface="Ubuntu" panose="020B0504030602030204" pitchFamily="34" charset="0"/>
                </a:rPr>
                <a:t>Ethical </a:t>
              </a:r>
              <a:br>
                <a:rPr lang="bg-BG" sz="1600" dirty="0">
                  <a:latin typeface="Ubuntu" panose="020B0504030602030204" pitchFamily="34" charset="0"/>
                </a:rPr>
              </a:br>
              <a:r>
                <a:rPr lang="en-US" sz="1600" dirty="0">
                  <a:latin typeface="Ubuntu" panose="020B0504030602030204" pitchFamily="34" charset="0"/>
                </a:rPr>
                <a:t>considerations</a:t>
              </a:r>
            </a:p>
          </p:txBody>
        </p:sp>
        <p:sp>
          <p:nvSpPr>
            <p:cNvPr id="18" name="TextBox 17">
              <a:extLst>
                <a:ext uri="{FF2B5EF4-FFF2-40B4-BE49-F238E27FC236}">
                  <a16:creationId xmlns:a16="http://schemas.microsoft.com/office/drawing/2014/main" id="{E6714FF7-ADC7-49C7-7B40-6CD8C6012E03}"/>
                </a:ext>
              </a:extLst>
            </p:cNvPr>
            <p:cNvSpPr txBox="1"/>
            <p:nvPr/>
          </p:nvSpPr>
          <p:spPr>
            <a:xfrm>
              <a:off x="189482" y="5151291"/>
              <a:ext cx="1260000" cy="900000"/>
            </a:xfrm>
            <a:prstGeom prst="rect">
              <a:avLst/>
            </a:prstGeom>
            <a:solidFill>
              <a:schemeClr val="accent4">
                <a:lumMod val="20000"/>
                <a:lumOff val="80000"/>
              </a:schemeClr>
            </a:solidFill>
          </p:spPr>
          <p:txBody>
            <a:bodyPr wrap="square">
              <a:spAutoFit/>
            </a:bodyPr>
            <a:lstStyle/>
            <a:p>
              <a:pPr algn="ctr"/>
              <a:r>
                <a:rPr lang="en-US" sz="1600" dirty="0">
                  <a:latin typeface="Ubuntu" panose="020B0504030602030204" pitchFamily="34" charset="0"/>
                </a:rPr>
                <a:t>© </a:t>
              </a:r>
              <a:br>
                <a:rPr lang="bg-BG" sz="1600" dirty="0">
                  <a:latin typeface="Ubuntu" panose="020B0504030602030204" pitchFamily="34" charset="0"/>
                </a:rPr>
              </a:br>
              <a:r>
                <a:rPr lang="en-US" sz="1600" dirty="0">
                  <a:latin typeface="Ubuntu" panose="020B0504030602030204" pitchFamily="34" charset="0"/>
                </a:rPr>
                <a:t>Copyright</a:t>
              </a:r>
              <a:r>
                <a:rPr lang="bg-BG" sz="1600" dirty="0">
                  <a:latin typeface="Ubuntu" panose="020B0504030602030204" pitchFamily="34" charset="0"/>
                </a:rPr>
                <a:t> </a:t>
              </a:r>
              <a:r>
                <a:rPr lang="en-US" sz="1600" dirty="0">
                  <a:latin typeface="Ubuntu" panose="020B0504030602030204" pitchFamily="34" charset="0"/>
                </a:rPr>
                <a:t>restrictions</a:t>
              </a:r>
            </a:p>
          </p:txBody>
        </p:sp>
      </p:grpSp>
      <p:sp>
        <p:nvSpPr>
          <p:cNvPr id="21" name="TextBox 20">
            <a:extLst>
              <a:ext uri="{FF2B5EF4-FFF2-40B4-BE49-F238E27FC236}">
                <a16:creationId xmlns:a16="http://schemas.microsoft.com/office/drawing/2014/main" id="{AAE0B560-57D5-3F4F-62B5-357A7D68AF8C}"/>
              </a:ext>
            </a:extLst>
          </p:cNvPr>
          <p:cNvSpPr txBox="1"/>
          <p:nvPr/>
        </p:nvSpPr>
        <p:spPr>
          <a:xfrm>
            <a:off x="2444010" y="6117084"/>
            <a:ext cx="7739184" cy="400110"/>
          </a:xfrm>
          <a:prstGeom prst="rect">
            <a:avLst/>
          </a:prstGeom>
          <a:noFill/>
        </p:spPr>
        <p:txBody>
          <a:bodyPr wrap="square">
            <a:spAutoFit/>
          </a:bodyPr>
          <a:lstStyle/>
          <a:p>
            <a:r>
              <a:rPr lang="en-US" sz="2000" b="1" dirty="0">
                <a:solidFill>
                  <a:srgbClr val="08597A"/>
                </a:solidFill>
                <a:latin typeface="Ubuntu" panose="020B0504030602030204" pitchFamily="34" charset="0"/>
              </a:rPr>
              <a:t>How can we share knowledge without sharing protected data?</a:t>
            </a:r>
          </a:p>
        </p:txBody>
      </p:sp>
    </p:spTree>
    <p:extLst>
      <p:ext uri="{BB962C8B-B14F-4D97-AF65-F5344CB8AC3E}">
        <p14:creationId xmlns:p14="http://schemas.microsoft.com/office/powerpoint/2010/main" val="3474453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7A8B425-100E-BAA4-741F-39A301743924}"/>
              </a:ext>
            </a:extLst>
          </p:cNvPr>
          <p:cNvSpPr>
            <a:spLocks noGrp="1"/>
          </p:cNvSpPr>
          <p:nvPr>
            <p:ph idx="1"/>
          </p:nvPr>
        </p:nvSpPr>
        <p:spPr>
          <a:xfrm>
            <a:off x="838200" y="603115"/>
            <a:ext cx="10515600" cy="5573848"/>
          </a:xfrm>
        </p:spPr>
        <p:txBody>
          <a:bodyPr>
            <a:normAutofit/>
          </a:bodyPr>
          <a:lstStyle/>
          <a:p>
            <a:pPr marL="0" indent="0">
              <a:buNone/>
            </a:pPr>
            <a:r>
              <a:rPr lang="en-US" sz="2800" dirty="0"/>
              <a:t>Thanks to the team of </a:t>
            </a:r>
            <a:r>
              <a:rPr lang="en-US" sz="2800" dirty="0" err="1"/>
              <a:t>Utilink</a:t>
            </a:r>
            <a:r>
              <a:rPr lang="en-US" sz="2800" dirty="0"/>
              <a:t> Ltd. – </a:t>
            </a:r>
          </a:p>
          <a:p>
            <a:pPr marL="0" indent="0">
              <a:buNone/>
            </a:pPr>
            <a:endParaRPr lang="en-US" sz="2800" dirty="0"/>
          </a:p>
          <a:p>
            <a:pPr marL="0" indent="0" algn="ctr">
              <a:buNone/>
            </a:pPr>
            <a:r>
              <a:rPr lang="en-US" sz="2800" dirty="0"/>
              <a:t>Viktor Krastev, Denis Marinov, Yasen Andreev</a:t>
            </a:r>
          </a:p>
          <a:p>
            <a:pPr marL="0" indent="0" algn="ctr">
              <a:buNone/>
            </a:pPr>
            <a:endParaRPr lang="en-US" sz="2800" dirty="0"/>
          </a:p>
          <a:p>
            <a:pPr marL="0" indent="0" algn="ctr">
              <a:buNone/>
            </a:pPr>
            <a:endParaRPr lang="en-US" sz="2800" dirty="0"/>
          </a:p>
          <a:p>
            <a:pPr marL="0" indent="0" algn="ctr">
              <a:buNone/>
            </a:pPr>
            <a:endParaRPr lang="en-US" sz="2800" dirty="0"/>
          </a:p>
          <a:p>
            <a:pPr marL="0" indent="0" algn="ctr">
              <a:buNone/>
            </a:pPr>
            <a:r>
              <a:rPr lang="en-US" sz="2800" dirty="0"/>
              <a:t>Thank you for the attention!</a:t>
            </a:r>
          </a:p>
          <a:p>
            <a:pPr marL="0" indent="0" algn="ctr">
              <a:buNone/>
            </a:pPr>
            <a:endParaRPr lang="en-US" sz="2800" dirty="0"/>
          </a:p>
          <a:p>
            <a:pPr marL="0" indent="0" algn="ctr">
              <a:buNone/>
            </a:pPr>
            <a:endParaRPr lang="en-US" sz="2800" dirty="0"/>
          </a:p>
          <a:p>
            <a:pPr marL="0" indent="0" algn="r">
              <a:buNone/>
            </a:pPr>
            <a:r>
              <a:rPr lang="en-US" sz="2800" dirty="0"/>
              <a:t>Ventsi and Krassi</a:t>
            </a:r>
          </a:p>
        </p:txBody>
      </p:sp>
    </p:spTree>
    <p:extLst>
      <p:ext uri="{BB962C8B-B14F-4D97-AF65-F5344CB8AC3E}">
        <p14:creationId xmlns:p14="http://schemas.microsoft.com/office/powerpoint/2010/main" val="124508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2FBBCEA-F07E-1EF4-1E77-CADF31D6E6AB}"/>
              </a:ext>
            </a:extLst>
          </p:cNvPr>
          <p:cNvSpPr>
            <a:spLocks noGrp="1"/>
          </p:cNvSpPr>
          <p:nvPr>
            <p:ph type="title"/>
          </p:nvPr>
        </p:nvSpPr>
        <p:spPr/>
        <p:txBody>
          <a:bodyPr>
            <a:normAutofit/>
          </a:bodyPr>
          <a:lstStyle/>
          <a:p>
            <a:r>
              <a:rPr lang="en-US" sz="2800" dirty="0"/>
              <a:t>Types of Cultural Heritage Data</a:t>
            </a:r>
            <a:br>
              <a:rPr lang="en-US" sz="2800" dirty="0"/>
            </a:br>
            <a:r>
              <a:rPr lang="en-US" sz="2800" dirty="0"/>
              <a:t>   1. Raw</a:t>
            </a:r>
          </a:p>
        </p:txBody>
      </p:sp>
      <p:sp>
        <p:nvSpPr>
          <p:cNvPr id="2" name="Content Placeholder 1">
            <a:extLst>
              <a:ext uri="{FF2B5EF4-FFF2-40B4-BE49-F238E27FC236}">
                <a16:creationId xmlns:a16="http://schemas.microsoft.com/office/drawing/2014/main" id="{3E1412E6-1ACD-CE64-09EC-B2856E19616A}"/>
              </a:ext>
            </a:extLst>
          </p:cNvPr>
          <p:cNvSpPr>
            <a:spLocks noGrp="1"/>
          </p:cNvSpPr>
          <p:nvPr>
            <p:ph idx="1"/>
          </p:nvPr>
        </p:nvSpPr>
        <p:spPr/>
        <p:txBody>
          <a:bodyPr/>
          <a:lstStyle/>
          <a:p>
            <a:pPr>
              <a:spcBef>
                <a:spcPts val="1800"/>
              </a:spcBef>
            </a:pPr>
            <a:r>
              <a:rPr lang="en-US" dirty="0"/>
              <a:t>Digital copies of artifacts in their original format</a:t>
            </a:r>
          </a:p>
          <a:p>
            <a:pPr>
              <a:spcBef>
                <a:spcPts val="1800"/>
              </a:spcBef>
            </a:pPr>
            <a:r>
              <a:rPr lang="en-US" dirty="0"/>
              <a:t>+ + +:  ensures maximum authenticity, making it suitable for detailed research, and allows for reprocessing with new improved technologies</a:t>
            </a:r>
          </a:p>
          <a:p>
            <a:pPr>
              <a:spcBef>
                <a:spcPts val="1800"/>
              </a:spcBef>
            </a:pPr>
            <a:r>
              <a:rPr lang="en-US" dirty="0"/>
              <a:t> – – – : the size of the files require powerful storage infrastructure and slow access, and are also often subject to copyright protection</a:t>
            </a:r>
          </a:p>
          <a:p>
            <a:pPr>
              <a:spcBef>
                <a:spcPts val="1800"/>
              </a:spcBef>
            </a:pPr>
            <a:endParaRPr lang="en-US" dirty="0"/>
          </a:p>
          <a:p>
            <a:pPr>
              <a:spcBef>
                <a:spcPts val="1800"/>
              </a:spcBef>
            </a:pPr>
            <a:r>
              <a:rPr lang="en-US" dirty="0"/>
              <a:t>Example: the British Library provides RAW scans of medieval manuscripts in TIFF format for academic research</a:t>
            </a:r>
          </a:p>
        </p:txBody>
      </p:sp>
    </p:spTree>
    <p:extLst>
      <p:ext uri="{BB962C8B-B14F-4D97-AF65-F5344CB8AC3E}">
        <p14:creationId xmlns:p14="http://schemas.microsoft.com/office/powerpoint/2010/main" val="1417212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14572-3E1F-46A4-1E9B-954C58163A0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981326D-E482-4D9A-1F35-4E4F448264EA}"/>
              </a:ext>
            </a:extLst>
          </p:cNvPr>
          <p:cNvSpPr>
            <a:spLocks noGrp="1"/>
          </p:cNvSpPr>
          <p:nvPr>
            <p:ph type="title"/>
          </p:nvPr>
        </p:nvSpPr>
        <p:spPr/>
        <p:txBody>
          <a:bodyPr>
            <a:normAutofit/>
          </a:bodyPr>
          <a:lstStyle/>
          <a:p>
            <a:r>
              <a:rPr lang="en-US" sz="2800" dirty="0"/>
              <a:t>Types of Cultural Heritage Data</a:t>
            </a:r>
            <a:br>
              <a:rPr lang="en-US" sz="2800" dirty="0"/>
            </a:br>
            <a:r>
              <a:rPr lang="en-US" sz="2800" dirty="0"/>
              <a:t>   2. Preprocessed</a:t>
            </a:r>
          </a:p>
        </p:txBody>
      </p:sp>
      <p:sp>
        <p:nvSpPr>
          <p:cNvPr id="2" name="Content Placeholder 1">
            <a:extLst>
              <a:ext uri="{FF2B5EF4-FFF2-40B4-BE49-F238E27FC236}">
                <a16:creationId xmlns:a16="http://schemas.microsoft.com/office/drawing/2014/main" id="{C7579F03-AE8A-010F-F9D7-F6397F0D01F9}"/>
              </a:ext>
            </a:extLst>
          </p:cNvPr>
          <p:cNvSpPr>
            <a:spLocks noGrp="1"/>
          </p:cNvSpPr>
          <p:nvPr>
            <p:ph idx="1"/>
          </p:nvPr>
        </p:nvSpPr>
        <p:spPr/>
        <p:txBody>
          <a:bodyPr>
            <a:normAutofit fontScale="92500" lnSpcReduction="10000"/>
          </a:bodyPr>
          <a:lstStyle/>
          <a:p>
            <a:pPr>
              <a:spcBef>
                <a:spcPts val="1800"/>
              </a:spcBef>
            </a:pPr>
            <a:r>
              <a:rPr lang="en-US" dirty="0"/>
              <a:t>Data optimized for specific purposes: </a:t>
            </a:r>
          </a:p>
          <a:p>
            <a:pPr lvl="1">
              <a:spcBef>
                <a:spcPts val="1800"/>
              </a:spcBef>
            </a:pPr>
            <a:r>
              <a:rPr lang="en-US" dirty="0"/>
              <a:t>normalized images (color corrected, straightened pages), </a:t>
            </a:r>
          </a:p>
          <a:p>
            <a:pPr lvl="1">
              <a:spcBef>
                <a:spcPts val="1800"/>
              </a:spcBef>
            </a:pPr>
            <a:r>
              <a:rPr lang="en-US" dirty="0"/>
              <a:t>text transcriptions of hand-written documents, </a:t>
            </a:r>
          </a:p>
          <a:p>
            <a:pPr lvl="1">
              <a:spcBef>
                <a:spcPts val="1800"/>
              </a:spcBef>
            </a:pPr>
            <a:r>
              <a:rPr lang="en-US" dirty="0"/>
              <a:t>segmented data (e.g. objects in a picture) </a:t>
            </a:r>
          </a:p>
          <a:p>
            <a:pPr>
              <a:spcBef>
                <a:spcPts val="1800"/>
              </a:spcBef>
            </a:pPr>
            <a:r>
              <a:rPr lang="en-US" dirty="0"/>
              <a:t>+ + +: significantly reduces the computational requirements for ML models</a:t>
            </a:r>
          </a:p>
          <a:p>
            <a:pPr>
              <a:spcBef>
                <a:spcPts val="1800"/>
              </a:spcBef>
            </a:pPr>
            <a:r>
              <a:rPr lang="en-US" dirty="0"/>
              <a:t>– – – : highly dependent on the quality of the pre-processing and often has a risk of losing details</a:t>
            </a:r>
          </a:p>
          <a:p>
            <a:pPr>
              <a:spcBef>
                <a:spcPts val="1800"/>
              </a:spcBef>
            </a:pPr>
            <a:endParaRPr lang="en-US" dirty="0"/>
          </a:p>
          <a:p>
            <a:pPr>
              <a:spcBef>
                <a:spcPts val="1800"/>
              </a:spcBef>
            </a:pPr>
            <a:r>
              <a:rPr lang="en-US" dirty="0"/>
              <a:t>Example: dataset </a:t>
            </a:r>
            <a:r>
              <a:rPr lang="en-US" dirty="0" err="1"/>
              <a:t>DEArt</a:t>
            </a:r>
            <a:r>
              <a:rPr lang="bg-BG" dirty="0"/>
              <a:t> </a:t>
            </a:r>
            <a:r>
              <a:rPr lang="en-US" dirty="0"/>
              <a:t>containing 15K+ historical paintings (12th–18th c.) with manually annotated objects (69 classes) and human poses (12 types) for CH object detection and pose classification</a:t>
            </a:r>
          </a:p>
        </p:txBody>
      </p:sp>
    </p:spTree>
    <p:extLst>
      <p:ext uri="{BB962C8B-B14F-4D97-AF65-F5344CB8AC3E}">
        <p14:creationId xmlns:p14="http://schemas.microsoft.com/office/powerpoint/2010/main" val="778544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82DC5-2B8F-0E95-A279-13B996F1B35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E410B96-1F3F-30BF-9E9D-52691A08312F}"/>
              </a:ext>
            </a:extLst>
          </p:cNvPr>
          <p:cNvSpPr>
            <a:spLocks noGrp="1"/>
          </p:cNvSpPr>
          <p:nvPr>
            <p:ph type="title"/>
          </p:nvPr>
        </p:nvSpPr>
        <p:spPr/>
        <p:txBody>
          <a:bodyPr>
            <a:normAutofit/>
          </a:bodyPr>
          <a:lstStyle/>
          <a:p>
            <a:r>
              <a:rPr lang="en-US" sz="2800" dirty="0"/>
              <a:t>Types of Cultural Heritage Data</a:t>
            </a:r>
            <a:br>
              <a:rPr lang="en-US" sz="2800" dirty="0"/>
            </a:br>
            <a:r>
              <a:rPr lang="en-US" sz="2800" dirty="0"/>
              <a:t>   3. Metadata</a:t>
            </a:r>
          </a:p>
        </p:txBody>
      </p:sp>
      <p:sp>
        <p:nvSpPr>
          <p:cNvPr id="2" name="Content Placeholder 1">
            <a:extLst>
              <a:ext uri="{FF2B5EF4-FFF2-40B4-BE49-F238E27FC236}">
                <a16:creationId xmlns:a16="http://schemas.microsoft.com/office/drawing/2014/main" id="{FB207A1D-1B61-5458-A336-45EF51698EA0}"/>
              </a:ext>
            </a:extLst>
          </p:cNvPr>
          <p:cNvSpPr>
            <a:spLocks noGrp="1"/>
          </p:cNvSpPr>
          <p:nvPr>
            <p:ph idx="1"/>
          </p:nvPr>
        </p:nvSpPr>
        <p:spPr/>
        <p:txBody>
          <a:bodyPr>
            <a:normAutofit lnSpcReduction="10000"/>
          </a:bodyPr>
          <a:lstStyle/>
          <a:p>
            <a:pPr>
              <a:spcBef>
                <a:spcPts val="1800"/>
              </a:spcBef>
            </a:pPr>
            <a:r>
              <a:rPr lang="en-US" dirty="0"/>
              <a:t>descriptive information about the artifacts, including technical characteristics, semantic information, structural metadata</a:t>
            </a:r>
          </a:p>
          <a:p>
            <a:pPr>
              <a:spcBef>
                <a:spcPts val="1800"/>
              </a:spcBef>
            </a:pPr>
            <a:r>
              <a:rPr lang="en-US" dirty="0"/>
              <a:t>+ + +:  facilitated search of information in large collections </a:t>
            </a:r>
          </a:p>
          <a:p>
            <a:pPr>
              <a:spcBef>
                <a:spcPts val="1800"/>
              </a:spcBef>
            </a:pPr>
            <a:endParaRPr lang="en-US" dirty="0"/>
          </a:p>
          <a:p>
            <a:pPr>
              <a:spcBef>
                <a:spcPts val="1800"/>
              </a:spcBef>
            </a:pPr>
            <a:r>
              <a:rPr lang="en-US" dirty="0"/>
              <a:t>Using standards – Dublin Core or CIDOC-CRM, EDM… - facilitates the integration of data between different institutions and systems</a:t>
            </a:r>
          </a:p>
          <a:p>
            <a:pPr>
              <a:spcBef>
                <a:spcPts val="1800"/>
              </a:spcBef>
            </a:pPr>
            <a:endParaRPr lang="en-US" dirty="0"/>
          </a:p>
          <a:p>
            <a:pPr>
              <a:spcBef>
                <a:spcPts val="1800"/>
              </a:spcBef>
            </a:pPr>
            <a:r>
              <a:rPr lang="en-US" dirty="0"/>
              <a:t> – – – :  heterogeneity in manual entry, omissions or inaccuracies, as well as the need for relevant expertise for their correct structuring and use</a:t>
            </a:r>
          </a:p>
          <a:p>
            <a:pPr>
              <a:spcBef>
                <a:spcPts val="1800"/>
              </a:spcBef>
            </a:pPr>
            <a:r>
              <a:rPr lang="en-US"/>
              <a:t> – – – : the </a:t>
            </a:r>
            <a:r>
              <a:rPr lang="en-US" dirty="0"/>
              <a:t>creation of rich metadata is often a </a:t>
            </a:r>
            <a:r>
              <a:rPr lang="en-US"/>
              <a:t>time-consuming process</a:t>
            </a:r>
            <a:endParaRPr lang="en-US" dirty="0"/>
          </a:p>
        </p:txBody>
      </p:sp>
    </p:spTree>
    <p:extLst>
      <p:ext uri="{BB962C8B-B14F-4D97-AF65-F5344CB8AC3E}">
        <p14:creationId xmlns:p14="http://schemas.microsoft.com/office/powerpoint/2010/main" val="193542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92924B-53E2-CBD6-074F-91903DBF1D8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72B9712-DFD0-2014-2474-B4E72A710D2E}"/>
              </a:ext>
            </a:extLst>
          </p:cNvPr>
          <p:cNvSpPr>
            <a:spLocks noGrp="1"/>
          </p:cNvSpPr>
          <p:nvPr>
            <p:ph type="title"/>
          </p:nvPr>
        </p:nvSpPr>
        <p:spPr/>
        <p:txBody>
          <a:bodyPr>
            <a:normAutofit/>
          </a:bodyPr>
          <a:lstStyle/>
          <a:p>
            <a:r>
              <a:rPr lang="en-US" sz="2800" dirty="0"/>
              <a:t>Types of Cultural Heritage Data</a:t>
            </a:r>
            <a:br>
              <a:rPr lang="en-US" sz="2800" dirty="0"/>
            </a:br>
            <a:r>
              <a:rPr lang="en-US" sz="2800" dirty="0"/>
              <a:t>   4. Anonymized</a:t>
            </a:r>
          </a:p>
        </p:txBody>
      </p:sp>
      <p:sp>
        <p:nvSpPr>
          <p:cNvPr id="2" name="Content Placeholder 1">
            <a:extLst>
              <a:ext uri="{FF2B5EF4-FFF2-40B4-BE49-F238E27FC236}">
                <a16:creationId xmlns:a16="http://schemas.microsoft.com/office/drawing/2014/main" id="{A7AD6831-E450-CE80-C34D-43A89EC38924}"/>
              </a:ext>
            </a:extLst>
          </p:cNvPr>
          <p:cNvSpPr>
            <a:spLocks noGrp="1"/>
          </p:cNvSpPr>
          <p:nvPr>
            <p:ph idx="1"/>
          </p:nvPr>
        </p:nvSpPr>
        <p:spPr/>
        <p:txBody>
          <a:bodyPr>
            <a:normAutofit fontScale="92500"/>
          </a:bodyPr>
          <a:lstStyle/>
          <a:p>
            <a:r>
              <a:rPr lang="en-US" dirty="0"/>
              <a:t>data from which all elements that allow the identification of specific individuals or sensitive information have been removed or masked </a:t>
            </a:r>
            <a:br>
              <a:rPr lang="en-US" dirty="0"/>
            </a:br>
            <a:r>
              <a:rPr lang="en-US" dirty="0"/>
              <a:t>(names, addresses, identifiers, voice recordings or visual features)</a:t>
            </a:r>
          </a:p>
          <a:p>
            <a:r>
              <a:rPr lang="en-US" dirty="0"/>
              <a:t>Anonymization is key to complying with ethical norms and data protection legislation. </a:t>
            </a:r>
          </a:p>
          <a:p>
            <a:r>
              <a:rPr lang="en-US" dirty="0"/>
              <a:t>+ + +: allows public sharing and reuse of cultural content for research or educational purposes without violating personal privacy</a:t>
            </a:r>
          </a:p>
          <a:p>
            <a:endParaRPr lang="en-US" dirty="0"/>
          </a:p>
          <a:p>
            <a:r>
              <a:rPr lang="en-US" dirty="0"/>
              <a:t>– – – : the process can lead to the loss of context or details important for interpretation</a:t>
            </a:r>
          </a:p>
          <a:p>
            <a:endParaRPr lang="en-US" dirty="0"/>
          </a:p>
          <a:p>
            <a:r>
              <a:rPr lang="en-US" dirty="0"/>
              <a:t>Specific subtype –  pseudonymized data, where sensitive data is replaced with pseudonyms so that the data can be reverted to its original state by applying a key that is kept separately (GDPR treats pseudonymized data as personal information)</a:t>
            </a:r>
          </a:p>
        </p:txBody>
      </p:sp>
    </p:spTree>
    <p:extLst>
      <p:ext uri="{BB962C8B-B14F-4D97-AF65-F5344CB8AC3E}">
        <p14:creationId xmlns:p14="http://schemas.microsoft.com/office/powerpoint/2010/main" val="4190769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35CF3-7C3E-C70A-E3CD-7F54B3E411B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990F100-8624-B4EB-483C-90BADA7E66A6}"/>
              </a:ext>
            </a:extLst>
          </p:cNvPr>
          <p:cNvSpPr>
            <a:spLocks noGrp="1"/>
          </p:cNvSpPr>
          <p:nvPr>
            <p:ph type="title"/>
          </p:nvPr>
        </p:nvSpPr>
        <p:spPr/>
        <p:txBody>
          <a:bodyPr>
            <a:normAutofit/>
          </a:bodyPr>
          <a:lstStyle/>
          <a:p>
            <a:r>
              <a:rPr lang="en-US" sz="2800" dirty="0"/>
              <a:t>Types of Cultural Heritage Data</a:t>
            </a:r>
            <a:br>
              <a:rPr lang="en-US" sz="2800" dirty="0"/>
            </a:br>
            <a:r>
              <a:rPr lang="en-US" sz="2800" dirty="0"/>
              <a:t>   5. Synthetic</a:t>
            </a:r>
          </a:p>
        </p:txBody>
      </p:sp>
      <p:sp>
        <p:nvSpPr>
          <p:cNvPr id="2" name="Content Placeholder 1">
            <a:extLst>
              <a:ext uri="{FF2B5EF4-FFF2-40B4-BE49-F238E27FC236}">
                <a16:creationId xmlns:a16="http://schemas.microsoft.com/office/drawing/2014/main" id="{758FD551-73E9-0354-223A-F6DD7AEE95B2}"/>
              </a:ext>
            </a:extLst>
          </p:cNvPr>
          <p:cNvSpPr>
            <a:spLocks noGrp="1"/>
          </p:cNvSpPr>
          <p:nvPr>
            <p:ph idx="1"/>
          </p:nvPr>
        </p:nvSpPr>
        <p:spPr/>
        <p:txBody>
          <a:bodyPr>
            <a:normAutofit fontScale="92500" lnSpcReduction="10000"/>
          </a:bodyPr>
          <a:lstStyle/>
          <a:p>
            <a:pPr>
              <a:spcBef>
                <a:spcPts val="1800"/>
              </a:spcBef>
            </a:pPr>
            <a:r>
              <a:rPr lang="en-US" dirty="0"/>
              <a:t>artificially generated versions that resemble real artifacts</a:t>
            </a:r>
          </a:p>
          <a:p>
            <a:pPr>
              <a:spcBef>
                <a:spcPts val="1800"/>
              </a:spcBef>
            </a:pPr>
            <a:r>
              <a:rPr lang="en-US" dirty="0"/>
              <a:t>+ + +: Can be shared securely while preserving the confidentiality of the original data. </a:t>
            </a:r>
          </a:p>
          <a:p>
            <a:pPr>
              <a:spcBef>
                <a:spcPts val="1800"/>
              </a:spcBef>
            </a:pPr>
            <a:r>
              <a:rPr lang="en-US" dirty="0"/>
              <a:t>+ + +: Particularly useful as an opportunity to create large training sets for ML in the absence of sufficient resources</a:t>
            </a:r>
          </a:p>
          <a:p>
            <a:pPr>
              <a:spcBef>
                <a:spcPts val="1800"/>
              </a:spcBef>
            </a:pPr>
            <a:r>
              <a:rPr lang="en-US" dirty="0"/>
              <a:t>– – – : carries risks of amplifying bias inherent in real data, missing small but important details, and generating plausible-looking but fundamentally false data (“hallucinations”).</a:t>
            </a:r>
          </a:p>
          <a:p>
            <a:pPr>
              <a:spcBef>
                <a:spcPts val="1800"/>
              </a:spcBef>
            </a:pPr>
            <a:endParaRPr lang="en-US" dirty="0"/>
          </a:p>
          <a:p>
            <a:pPr>
              <a:spcBef>
                <a:spcPts val="1800"/>
              </a:spcBef>
            </a:pPr>
            <a:r>
              <a:rPr lang="en-US" dirty="0"/>
              <a:t>Example: the “Artificial Past” project, aimed at deciphering historical documents, applies a data augmentation strategy using GANs to generate handwritten lines in order to massively produce data for a given style (such as very cursive Maghribi Arabic script) or under-resourced character class (as Armenian texts). </a:t>
            </a:r>
          </a:p>
        </p:txBody>
      </p:sp>
    </p:spTree>
    <p:extLst>
      <p:ext uri="{BB962C8B-B14F-4D97-AF65-F5344CB8AC3E}">
        <p14:creationId xmlns:p14="http://schemas.microsoft.com/office/powerpoint/2010/main" val="2886063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F794A-001E-D7E9-F0BC-BA8A3387CCF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5CF91B4-AE00-FB63-589D-3728C292E0B9}"/>
              </a:ext>
            </a:extLst>
          </p:cNvPr>
          <p:cNvSpPr>
            <a:spLocks noGrp="1"/>
          </p:cNvSpPr>
          <p:nvPr>
            <p:ph type="title"/>
          </p:nvPr>
        </p:nvSpPr>
        <p:spPr/>
        <p:txBody>
          <a:bodyPr>
            <a:normAutofit/>
          </a:bodyPr>
          <a:lstStyle/>
          <a:p>
            <a:r>
              <a:rPr lang="en-US" sz="2800" dirty="0"/>
              <a:t>Types of Cultural Heritage Data</a:t>
            </a:r>
            <a:br>
              <a:rPr lang="en-US" sz="2800" dirty="0"/>
            </a:br>
            <a:r>
              <a:rPr lang="en-US" sz="2800" dirty="0"/>
              <a:t>   6. Derivative</a:t>
            </a:r>
          </a:p>
        </p:txBody>
      </p:sp>
      <p:sp>
        <p:nvSpPr>
          <p:cNvPr id="2" name="Content Placeholder 1">
            <a:extLst>
              <a:ext uri="{FF2B5EF4-FFF2-40B4-BE49-F238E27FC236}">
                <a16:creationId xmlns:a16="http://schemas.microsoft.com/office/drawing/2014/main" id="{B2374886-04E2-34F3-A1E0-A2AE54CDB020}"/>
              </a:ext>
            </a:extLst>
          </p:cNvPr>
          <p:cNvSpPr>
            <a:spLocks noGrp="1"/>
          </p:cNvSpPr>
          <p:nvPr>
            <p:ph idx="1"/>
          </p:nvPr>
        </p:nvSpPr>
        <p:spPr/>
        <p:txBody>
          <a:bodyPr>
            <a:normAutofit/>
          </a:bodyPr>
          <a:lstStyle/>
          <a:p>
            <a:pPr hangingPunct="0">
              <a:spcBef>
                <a:spcPts val="1800"/>
              </a:spcBef>
            </a:pPr>
            <a:r>
              <a:rPr lang="en-US" dirty="0"/>
              <a:t>new data derived from existing real data through transformation, aggregation, or analysis</a:t>
            </a:r>
          </a:p>
          <a:p>
            <a:pPr hangingPunct="0">
              <a:spcBef>
                <a:spcPts val="1800"/>
              </a:spcBef>
            </a:pPr>
            <a:r>
              <a:rPr lang="en-US" dirty="0"/>
              <a:t>It is based on real observations or measurements, with value added through transformation, aggregation, feature extraction, or modeling of the original information. </a:t>
            </a:r>
          </a:p>
          <a:p>
            <a:pPr hangingPunct="0">
              <a:spcBef>
                <a:spcPts val="1800"/>
              </a:spcBef>
            </a:pPr>
            <a:r>
              <a:rPr lang="en-US" dirty="0"/>
              <a:t>Two main subgroups:</a:t>
            </a:r>
          </a:p>
          <a:p>
            <a:pPr lvl="1" hangingPunct="0">
              <a:spcBef>
                <a:spcPts val="1800"/>
              </a:spcBef>
            </a:pPr>
            <a:r>
              <a:rPr lang="en-US" dirty="0"/>
              <a:t>direct derivatives – produced from other data, through calculations, transformations, aggregations, etc.</a:t>
            </a:r>
          </a:p>
          <a:p>
            <a:pPr lvl="1" hangingPunct="0">
              <a:spcBef>
                <a:spcPts val="1800"/>
              </a:spcBef>
            </a:pPr>
            <a:r>
              <a:rPr lang="en-US" dirty="0"/>
              <a:t>complex derivatives – results of applied ML algorithms containing structured information extracted from the training data.</a:t>
            </a:r>
          </a:p>
        </p:txBody>
      </p:sp>
    </p:spTree>
    <p:extLst>
      <p:ext uri="{BB962C8B-B14F-4D97-AF65-F5344CB8AC3E}">
        <p14:creationId xmlns:p14="http://schemas.microsoft.com/office/powerpoint/2010/main" val="197216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130E7-5A96-DE18-8011-2A3F092652B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4209470-A475-71E8-6FE8-FFF7603419B1}"/>
              </a:ext>
            </a:extLst>
          </p:cNvPr>
          <p:cNvSpPr>
            <a:spLocks noGrp="1"/>
          </p:cNvSpPr>
          <p:nvPr>
            <p:ph type="title"/>
          </p:nvPr>
        </p:nvSpPr>
        <p:spPr/>
        <p:txBody>
          <a:bodyPr>
            <a:normAutofit/>
          </a:bodyPr>
          <a:lstStyle/>
          <a:p>
            <a:r>
              <a:rPr lang="en-US" sz="2800" dirty="0"/>
              <a:t>Types of Cultural Heritage Data</a:t>
            </a:r>
            <a:br>
              <a:rPr lang="en-US" sz="2800" dirty="0"/>
            </a:br>
            <a:r>
              <a:rPr lang="en-US" sz="2800" dirty="0"/>
              <a:t>   6. Derivative data - Example</a:t>
            </a:r>
          </a:p>
        </p:txBody>
      </p:sp>
      <p:sp>
        <p:nvSpPr>
          <p:cNvPr id="2" name="Content Placeholder 1">
            <a:extLst>
              <a:ext uri="{FF2B5EF4-FFF2-40B4-BE49-F238E27FC236}">
                <a16:creationId xmlns:a16="http://schemas.microsoft.com/office/drawing/2014/main" id="{09B7B982-EA86-FCAD-D2FF-F27655C14F75}"/>
              </a:ext>
            </a:extLst>
          </p:cNvPr>
          <p:cNvSpPr>
            <a:spLocks noGrp="1"/>
          </p:cNvSpPr>
          <p:nvPr>
            <p:ph idx="1"/>
          </p:nvPr>
        </p:nvSpPr>
        <p:spPr/>
        <p:txBody>
          <a:bodyPr>
            <a:normAutofit/>
          </a:bodyPr>
          <a:lstStyle/>
          <a:p>
            <a:pPr marL="0" indent="0" hangingPunct="0">
              <a:buNone/>
            </a:pPr>
            <a:r>
              <a:rPr lang="en-GB" dirty="0"/>
              <a:t>VISIONE project</a:t>
            </a:r>
          </a:p>
          <a:p>
            <a:pPr hangingPunct="0"/>
            <a:r>
              <a:rPr lang="en-US" dirty="0"/>
              <a:t>VISIONE enables advanced search and analysis of video content (cultural events, lectures, performances and archival materials) using computer vision and machine learning</a:t>
            </a:r>
            <a:r>
              <a:rPr lang="en-GB" dirty="0"/>
              <a:t> </a:t>
            </a:r>
          </a:p>
          <a:p>
            <a:pPr hangingPunct="0"/>
            <a:r>
              <a:rPr lang="en-US" dirty="0"/>
              <a:t>The project extracts metadata such as:</a:t>
            </a:r>
            <a:endParaRPr lang="bg-BG" dirty="0"/>
          </a:p>
          <a:p>
            <a:pPr lvl="1" hangingPunct="0"/>
            <a:r>
              <a:rPr lang="en-US" dirty="0" err="1"/>
              <a:t>colour</a:t>
            </a:r>
            <a:r>
              <a:rPr lang="en-US" dirty="0"/>
              <a:t> </a:t>
            </a:r>
            <a:endParaRPr lang="bg-BG" dirty="0"/>
          </a:p>
          <a:p>
            <a:pPr lvl="1" hangingPunct="0"/>
            <a:r>
              <a:rPr lang="en-US" dirty="0"/>
              <a:t>texture and contour features</a:t>
            </a:r>
            <a:endParaRPr lang="bg-BG" dirty="0"/>
          </a:p>
          <a:p>
            <a:pPr lvl="1" hangingPunct="0"/>
            <a:r>
              <a:rPr lang="en-US" dirty="0"/>
              <a:t>OCR text recognition</a:t>
            </a:r>
            <a:endParaRPr lang="bg-BG" dirty="0"/>
          </a:p>
          <a:p>
            <a:pPr lvl="1" hangingPunct="0"/>
            <a:r>
              <a:rPr lang="en-US" dirty="0"/>
              <a:t>face and object detection</a:t>
            </a:r>
            <a:endParaRPr lang="bg-BG" dirty="0"/>
          </a:p>
          <a:p>
            <a:pPr lvl="1" hangingPunct="0"/>
            <a:r>
              <a:rPr lang="en-US" dirty="0"/>
              <a:t>keyframes and automated annotations</a:t>
            </a:r>
            <a:endParaRPr lang="bg-BG" dirty="0"/>
          </a:p>
          <a:p>
            <a:pPr hangingPunct="0"/>
            <a:r>
              <a:rPr lang="en-US" dirty="0"/>
              <a:t>This derived data improves content search, filtering and classification while preserving the original video files.</a:t>
            </a:r>
          </a:p>
        </p:txBody>
      </p:sp>
    </p:spTree>
    <p:extLst>
      <p:ext uri="{BB962C8B-B14F-4D97-AF65-F5344CB8AC3E}">
        <p14:creationId xmlns:p14="http://schemas.microsoft.com/office/powerpoint/2010/main" val="17956611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1398</TotalTime>
  <Words>4502</Words>
  <Application>Microsoft Office PowerPoint</Application>
  <PresentationFormat>Widescreen</PresentationFormat>
  <Paragraphs>213</Paragraphs>
  <Slides>20</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Fira Code</vt:lpstr>
      <vt:lpstr>Helvetica Neue</vt:lpstr>
      <vt:lpstr>Ubuntu</vt:lpstr>
      <vt:lpstr>Office Theme</vt:lpstr>
      <vt:lpstr>From Restricted Data  to Accessible AI Services  in Cultural Heritage   A Platform Approach  for Sharing Derivative Knowledge</vt:lpstr>
      <vt:lpstr>PowerPoint Presentation</vt:lpstr>
      <vt:lpstr>Types of Cultural Heritage Data    1. Raw</vt:lpstr>
      <vt:lpstr>Types of Cultural Heritage Data    2. Preprocessed</vt:lpstr>
      <vt:lpstr>Types of Cultural Heritage Data    3. Metadata</vt:lpstr>
      <vt:lpstr>Types of Cultural Heritage Data    4. Anonymized</vt:lpstr>
      <vt:lpstr>Types of Cultural Heritage Data    5. Synthetic</vt:lpstr>
      <vt:lpstr>Types of Cultural Heritage Data    6. Derivative</vt:lpstr>
      <vt:lpstr>Types of Cultural Heritage Data    6. Derivative data - Example</vt:lpstr>
      <vt:lpstr>Types of Cultural Heritage Data    6. Derivative data – ML/DL models</vt:lpstr>
      <vt:lpstr>Data Sharing Models</vt:lpstr>
      <vt:lpstr>From Data Sharing to Knowledge Sharing</vt:lpstr>
      <vt:lpstr>PowerPoint Presentation</vt:lpstr>
      <vt:lpstr>Why Platform-Based AI Services?</vt:lpstr>
      <vt:lpstr>Benefits</vt:lpstr>
      <vt:lpstr>Utilink v1</vt:lpstr>
      <vt:lpstr>Utilink Functionalities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Krassimira Ivanova</dc:creator>
  <cp:lastModifiedBy>Krassimira Ivanova</cp:lastModifiedBy>
  <cp:revision>89</cp:revision>
  <dcterms:created xsi:type="dcterms:W3CDTF">2026-07-05T17:40:26Z</dcterms:created>
  <dcterms:modified xsi:type="dcterms:W3CDTF">2026-07-07T12:28:13Z</dcterms:modified>
</cp:coreProperties>
</file>