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Default Extension="fntdata" ContentType="application/x-fontdata"/>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theme/theme12.xml" ContentType="application/vnd.openxmlformats-officedocument.theme+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_rels/presentation.xml.rels" ContentType="application/vnd.openxmlformats-package.relationships+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119.png" ContentType="image/png"/>
  <Override PartName="/ppt/media/image19.png" ContentType="image/png"/>
  <Override PartName="/ppt/media/image87.png" ContentType="image/png"/>
  <Override PartName="/ppt/media/image135.svg" ContentType="image/svg"/>
  <Override PartName="/ppt/media/image118.png" ContentType="image/png"/>
  <Override PartName="/ppt/media/image18.png" ContentType="image/png"/>
  <Override PartName="/ppt/media/image34.svg" ContentType="image/svg"/>
  <Override PartName="/ppt/media/image117.png" ContentType="image/png"/>
  <Override PartName="/ppt/media/image85.png" ContentType="image/png"/>
  <Override PartName="/ppt/media/image115.png" ContentType="image/png"/>
  <Override PartName="/ppt/media/image83.png" ContentType="image/png"/>
  <Override PartName="/ppt/media/image15.png" ContentType="image/png"/>
  <Override PartName="/ppt/media/image40.jpeg" ContentType="image/jpeg"/>
  <Override PartName="/ppt/media/image131.svg" ContentType="image/svg"/>
  <Override PartName="/ppt/media/image110.png" ContentType="image/png"/>
  <Override PartName="/ppt/media/image10.png" ContentType="image/png"/>
  <Override PartName="/ppt/media/image108.png" ContentType="image/png"/>
  <Override PartName="/ppt/media/image76.png" ContentType="image/png"/>
  <Override PartName="/ppt/media/image106.png" ContentType="image/png"/>
  <Override PartName="/ppt/media/image74.png" ContentType="image/png"/>
  <Override PartName="/ppt/media/image104.png" ContentType="image/png"/>
  <Override PartName="/ppt/media/image72.png" ContentType="image/png"/>
  <Override PartName="/ppt/media/image20.svg" ContentType="image/svg"/>
  <Override PartName="/ppt/media/image101.png" ContentType="image/png"/>
  <Override PartName="/ppt/media/image97.png" ContentType="image/png"/>
  <Override PartName="/ppt/media/image95.png" ContentType="image/png"/>
  <Override PartName="/ppt/media/image27.png" ContentType="image/png"/>
  <Override PartName="/ppt/media/image94.png" ContentType="image/png"/>
  <Override PartName="/ppt/media/image26.png" ContentType="image/png"/>
  <Override PartName="/ppt/media/image126.png" ContentType="image/png"/>
  <Override PartName="/ppt/media/image42.svg" ContentType="image/svg"/>
  <Override PartName="/ppt/media/image89.png" ContentType="image/png"/>
  <Override PartName="/ppt/media/image88.png" ContentType="image/png"/>
  <Override PartName="/ppt/media/image86.svg" ContentType="image/svg"/>
  <Override PartName="/ppt/media/image84.svg" ContentType="image/svg"/>
  <Override PartName="/ppt/media/image68.png" ContentType="image/png"/>
  <Override PartName="/ppt/media/image168.png" ContentType="image/png"/>
  <Override PartName="/ppt/media/image124.png" ContentType="image/png"/>
  <Override PartName="/ppt/media/image92.png" ContentType="image/png"/>
  <Override PartName="/ppt/media/image24.png" ContentType="image/png"/>
  <Override PartName="/ppt/media/image39.svg" ContentType="image/svg"/>
  <Override PartName="/ppt/media/image125.svg" ContentType="image/svg"/>
  <Override PartName="/ppt/media/image77.svg" ContentType="image/svg"/>
  <Override PartName="/ppt/media/image109.svg" ContentType="image/svg"/>
  <Override PartName="/ppt/media/image33.png" ContentType="image/png"/>
  <Override PartName="/ppt/media/image3.svg" ContentType="image/svg"/>
  <Override PartName="/ppt/media/image133.png" ContentType="image/png"/>
  <Override PartName="/ppt/media/image1.png" ContentType="image/png"/>
  <Override PartName="/ppt/media/image152.png" ContentType="image/png"/>
  <Override PartName="/ppt/media/image6.png" ContentType="image/png"/>
  <Override PartName="/ppt/media/image52.png" ContentType="image/png"/>
  <Override PartName="/ppt/media/image100.png" ContentType="image/png"/>
  <Override PartName="/ppt/media/image99.png" ContentType="image/png"/>
  <Override PartName="/ppt/media/image79.svg" ContentType="image/svg"/>
  <Override PartName="/ppt/media/image127.svg" ContentType="image/svg"/>
  <Override PartName="/ppt/media/image80.png" ContentType="image/png"/>
  <Override PartName="/ppt/media/image12.png" ContentType="image/png"/>
  <Override PartName="/ppt/media/image49.png" ContentType="image/png"/>
  <Override PartName="/ppt/media/image149.png" ContentType="image/png"/>
  <Override PartName="/ppt/media/image8.png" ContentType="image/png"/>
  <Override PartName="/ppt/media/image54.png" ContentType="image/png"/>
  <Override PartName="/ppt/media/image154.png" ContentType="image/png"/>
  <Override PartName="/ppt/media/image9.svg" ContentType="image/svg"/>
  <Override PartName="/ppt/media/image139.png" ContentType="image/png"/>
  <Override PartName="/ppt/media/image35.png" ContentType="image/png"/>
  <Override PartName="/ppt/media/image5.svg" ContentType="image/svg"/>
  <Override PartName="/ppt/media/image38.png" ContentType="image/png"/>
  <Override PartName="/ppt/media/image138.png" ContentType="image/png"/>
  <Override PartName="/ppt/media/image150.png" ContentType="image/png"/>
  <Override PartName="/ppt/media/image4.png" ContentType="image/png"/>
  <Override PartName="/ppt/media/image50.png" ContentType="image/png"/>
  <Override PartName="/ppt/media/image129.svg" ContentType="image/svg"/>
  <Override PartName="/ppt/media/image29.svg" ContentType="image/svg"/>
  <Override PartName="/ppt/media/image56.svg" ContentType="image/svg"/>
  <Override PartName="/ppt/media/image156.svg" ContentType="image/svg"/>
  <Override PartName="/ppt/media/image132.png" ContentType="image/png"/>
  <Override PartName="/ppt/media/image130.png" ContentType="image/png"/>
  <Override PartName="/ppt/media/image30.png" ContentType="image/png"/>
  <Override PartName="/ppt/media/image134.png" ContentType="image/png"/>
  <Override PartName="/ppt/media/image140.png" ContentType="image/png"/>
  <Override PartName="/ppt/media/image93.jpeg" ContentType="image/jpeg"/>
  <Override PartName="/ppt/media/image31.png" ContentType="image/png"/>
  <Override PartName="/ppt/media/image123.svg" ContentType="image/svg"/>
  <Override PartName="/ppt/media/image142.png" ContentType="image/png"/>
  <Override PartName="/ppt/media/image153.png" ContentType="image/png"/>
  <Override PartName="/ppt/media/image151.png" ContentType="image/png"/>
  <Override PartName="/ppt/media/image51.png" ContentType="image/png"/>
  <Override PartName="/ppt/media/image145.png" ContentType="image/png"/>
  <Override PartName="/ppt/media/image45.png" ContentType="image/png"/>
  <Override PartName="/ppt/media/image103.png" ContentType="image/png"/>
  <Override PartName="/ppt/media/image43.png" ContentType="image/png"/>
  <Override PartName="/ppt/media/image143.png" ContentType="image/png"/>
  <Override PartName="/ppt/media/image147.png" ContentType="image/png"/>
  <Override PartName="/ppt/media/image47.png" ContentType="image/png"/>
  <Override PartName="/ppt/media/image167.png" ContentType="image/png"/>
  <Override PartName="/ppt/media/image141.png" ContentType="image/png"/>
  <Override PartName="/ppt/media/image41.png" ContentType="image/png"/>
  <Override PartName="/ppt/media/image36.png" ContentType="image/png"/>
  <Override PartName="/ppt/media/image136.png" ContentType="image/png"/>
  <Override PartName="/ppt/media/image37.png" ContentType="image/png"/>
  <Override PartName="/ppt/media/image137.png" ContentType="image/png"/>
  <Override PartName="/ppt/media/image53.svg" ContentType="image/svg"/>
  <Override PartName="/ppt/media/image7.svg" ContentType="image/svg"/>
  <Override PartName="/ppt/media/image158.svg" ContentType="image/svg"/>
  <Override PartName="/ppt/media/image58.svg" ContentType="image/svg"/>
  <Override PartName="/ppt/media/image82.png" ContentType="image/png"/>
  <Override PartName="/ppt/media/image14.png" ContentType="image/png"/>
  <Override PartName="/ppt/media/image2.png" ContentType="image/png"/>
  <Override PartName="/ppt/media/image91.jpeg" ContentType="image/jpeg"/>
  <Override PartName="/ppt/media/image98.jpeg" ContentType="image/jpeg"/>
  <Override PartName="/ppt/media/image169.png" ContentType="image/png"/>
  <Override PartName="/ppt/media/image17.svg" ContentType="image/svg"/>
  <Override PartName="/ppt/media/image107.svg" ContentType="image/svg"/>
  <Override PartName="/ppt/media/image75.svg" ContentType="image/svg"/>
  <Override PartName="/ppt/media/image159.png" ContentType="image/png"/>
  <Override PartName="/ppt/media/image59.png" ContentType="image/png"/>
  <Override PartName="/ppt/media/image46.svg" ContentType="image/svg"/>
  <Override PartName="/ppt/media/image23.png" ContentType="image/png"/>
  <Override PartName="/ppt/media/image67.svg" ContentType="image/svg"/>
  <Override PartName="/ppt/media/image48.svg" ContentType="image/svg"/>
  <Override PartName="/ppt/media/image78.png" ContentType="image/png"/>
  <Override PartName="/ppt/media/image25.png" ContentType="image/png"/>
  <Override PartName="/ppt/media/image69.svg" ContentType="image/svg"/>
  <Override PartName="/ppt/media/image21.jpeg" ContentType="image/jpeg"/>
  <Override PartName="/ppt/media/image28.png" ContentType="image/png"/>
  <Override PartName="/ppt/media/image44.svg" ContentType="image/svg"/>
  <Override PartName="/ppt/media/image128.png" ContentType="image/png"/>
  <Override PartName="/ppt/media/image160.svg" ContentType="image/svg"/>
  <Override PartName="/ppt/media/image144.png" ContentType="image/png"/>
  <Override PartName="/ppt/media/image60.svg" ContentType="image/svg"/>
  <Override PartName="/ppt/media/image161.png" ContentType="image/png"/>
  <Override PartName="/ppt/media/image61.png" ContentType="image/png"/>
  <Override PartName="/ppt/media/image96.jpeg" ContentType="image/jpeg"/>
  <Override PartName="/ppt/media/image102.png" ContentType="image/png"/>
  <Override PartName="/ppt/media/image70.png" ContentType="image/png"/>
  <Override PartName="/ppt/media/image162.svg" ContentType="image/svg"/>
  <Override PartName="/ppt/media/image146.png" ContentType="image/png"/>
  <Override PartName="/ppt/media/image62.svg" ContentType="image/svg"/>
  <Override PartName="/ppt/media/image11.svg" ContentType="image/svg"/>
  <Override PartName="/ppt/media/image163.png" ContentType="image/png"/>
  <Override PartName="/ppt/media/image63.png" ContentType="image/png"/>
  <Override PartName="/ppt/media/image111.png" ContentType="image/png"/>
  <Override PartName="/ppt/media/image120.png" ContentType="image/png"/>
  <Override PartName="/ppt/media/image164.svg" ContentType="image/svg"/>
  <Override PartName="/ppt/media/image148.png" ContentType="image/png"/>
  <Override PartName="/ppt/media/image64.svg" ContentType="image/svg"/>
  <Override PartName="/ppt/media/image112.svg" ContentType="image/svg"/>
  <Override PartName="/ppt/media/image81.svg" ContentType="image/svg"/>
  <Override PartName="/ppt/media/image165.png" ContentType="image/png"/>
  <Override PartName="/ppt/media/image65.png" ContentType="image/png"/>
  <Override PartName="/ppt/media/image13.png" ContentType="image/png"/>
  <Override PartName="/ppt/media/image113.png" ContentType="image/png"/>
  <Override PartName="/ppt/media/image66.png" ContentType="image/png"/>
  <Override PartName="/ppt/media/image166.png" ContentType="image/png"/>
  <Override PartName="/ppt/media/image114.svg" ContentType="image/svg"/>
  <Override PartName="/ppt/media/image122.png" ContentType="image/png"/>
  <Override PartName="/ppt/media/image90.png" ContentType="image/png"/>
  <Override PartName="/ppt/media/image22.png" ContentType="image/png"/>
  <Override PartName="/ppt/media/image32.svg" ContentType="image/svg"/>
  <Override PartName="/ppt/media/image16.png" ContentType="image/png"/>
  <Override PartName="/ppt/media/image116.png" ContentType="image/png"/>
  <Override PartName="/ppt/media/image55.png" ContentType="image/png"/>
  <Override PartName="/ppt/media/image155.png" ContentType="image/png"/>
  <Override PartName="/ppt/media/image71.svg" ContentType="image/svg"/>
  <Override PartName="/ppt/media/image157.png" ContentType="image/png"/>
  <Override PartName="/ppt/media/image57.png" ContentType="image/png"/>
  <Override PartName="/ppt/media/image73.svg" ContentType="image/svg"/>
  <Override PartName="/ppt/media/image105.png" ContentType="image/png"/>
  <Override PartName="/ppt/media/image121.svg" ContentType="image/svg"/>
  <Override PartName="/ppt/slides/_rels/slide11.xml.rels" ContentType="application/vnd.openxmlformats-package.relationships+xml"/>
  <Override PartName="/ppt/slides/_rels/slide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xml.rels" ContentType="application/vnd.openxmlformats-package.relationships+xml"/>
  <Override PartName="/ppt/slides/_rels/slide16.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_rels/notesSlide11.xml.rels" ContentType="application/vnd.openxmlformats-package.relationships+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14.xml.rels" ContentType="application/vnd.openxmlformats-package.relationships+xml"/>
  <Override PartName="/ppt/notesSlides/_rels/notesSlide1.xml.rels" ContentType="application/vnd.openxmlformats-package.relationships+xml"/>
  <Override PartName="/ppt/notesSlides/_rels/notesSlide15.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10.xml.rels" ContentType="application/vnd.openxmlformats-package.relationships+xml"/>
  <Override PartName="/ppt/notesSlides/_rels/notesSlide5.xml.rels" ContentType="application/vnd.openxmlformats-package.relationships+xml"/>
  <Override PartName="/ppt/notesSlides/_rels/notesSlide12.xml.rels" ContentType="application/vnd.openxmlformats-package.relationships+xml"/>
  <Override PartName="/ppt/notesSlides/_rels/notesSlide6.xml.rels" ContentType="application/vnd.openxmlformats-package.relationships+xml"/>
  <Override PartName="/ppt/notesSlides/_rels/notesSlide13.xml.rels" ContentType="application/vnd.openxmlformats-package.relationships+xml"/>
  <Override PartName="/ppt/notesSlides/_rels/notesSlide9.xml.rels" ContentType="application/vnd.openxmlformats-package.relationships+xml"/>
  <Override PartName="/ppt/notesSlides/notesSlide1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embedTrueTypeFonts="1">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Lst>
  <p:sldSz cx="18288000" cy="10287000"/>
  <p:notesSz cx="6858000" cy="9144000"/>
  <p:embeddedFontLst>
    <p:embeddedFont>
      <p:font typeface="Gotham Pro Black"/>
    </p:embeddedFont>
    <p:embeddedFont>
      <p:font typeface="Heading Now 71-78"/>
    </p:embeddedFont>
    <p:embeddedFont>
      <p:font typeface="TT Firs Neue Bold"/>
    </p:embeddedFont>
    <p:embeddedFont>
      <p:font typeface="TT Firs Neue"/>
    </p:embeddedFont>
    <p:embeddedFont>
      <p:font typeface="Gotham Pro"/>
    </p:embeddedFont>
    <p:embeddedFont>
      <p:font typeface="Poppins Medium"/>
    </p:embeddedFont>
    <p:embeddedFont>
      <p:font typeface="+mn-lt"/>
    </p:embeddedFont>
    <p:embeddedFont>
      <p:font typeface="Heading Now 71-78 Italics"/>
    </p:embeddedFont>
    <p:embeddedFont>
      <p:font typeface="+mn-ea"/>
    </p:embeddedFont>
    <p:embeddedFont>
      <p:font typeface="+mn-cs"/>
    </p:embeddedFont>
  </p:embeddedFontLst>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 name="PlaceHolder 1"/>
          <p:cNvSpPr>
            <a:spLocks noGrp="1"/>
          </p:cNvSpPr>
          <p:nvPr>
            <p:ph type="sldImg"/>
          </p:nvPr>
        </p:nvSpPr>
        <p:spPr>
          <a:xfrm>
            <a:off x="0" y="764280"/>
            <a:ext cx="0" cy="0"/>
          </a:xfrm>
          <a:prstGeom prst="rect">
            <a:avLst/>
          </a:prstGeom>
          <a:noFill/>
          <a:ln w="0">
            <a:noFill/>
          </a:ln>
        </p:spPr>
        <p:txBody>
          <a:bodyPr lIns="0" tIns="0" rIns="0" bIns="0" anchor="ctr">
            <a:noAutofit/>
          </a:bodyPr>
          <a:p>
            <a:pPr algn="ctr" defTabSz="914400">
              <a:lnSpc>
                <a:spcPct val="102000"/>
              </a:lnSpc>
            </a:pPr>
            <a:r>
              <a:rPr lang="en-US" sz="4400" b="0" u="none" strike="noStrike">
                <a:solidFill>
                  <a:schemeClr val="dk1"/>
                </a:solidFill>
                <a:effectLst/>
                <a:uFillTx/>
                <a:latin typeface="Calibri"/>
              </a:rPr>
              <a:t>Click to move the slide</a:t>
            </a:r>
            <a:endParaRPr lang="en-US" sz="4400" b="0" u="none" strike="noStrike">
              <a:solidFill>
                <a:schemeClr val="dk1"/>
              </a:solidFill>
              <a:effectLst/>
              <a:uFillTx/>
              <a:latin typeface="Calibri"/>
            </a:endParaRPr>
          </a:p>
        </p:txBody>
      </p:sp>
      <p:sp>
        <p:nvSpPr>
          <p:cNvPr id="62"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p>
            <a:pPr indent="0" algn="l">
              <a:lnSpc>
                <a:spcPct val="83000"/>
              </a:lnSpc>
              <a:buNone/>
            </a:pPr>
            <a:r>
              <a:rPr lang="en-US" sz="2000" b="0" u="none" strike="noStrike">
                <a:solidFill>
                  <a:srgbClr val="000000"/>
                </a:solidFill>
                <a:effectLst/>
                <a:uFillTx/>
                <a:latin typeface="Calibri"/>
              </a:rPr>
              <a:t>Click to edit the notes format</a:t>
            </a:r>
            <a:endParaRPr lang="en-US" sz="2000" b="0" u="none" strike="noStrike">
              <a:solidFill>
                <a:srgbClr val="000000"/>
              </a:solidFill>
              <a:effectLst/>
              <a:uFillTx/>
              <a:latin typeface="Calibri"/>
            </a:endParaRPr>
          </a:p>
        </p:txBody>
      </p:sp>
      <p:sp>
        <p:nvSpPr>
          <p:cNvPr id="63" name="PlaceHolder 3"/>
          <p:cNvSpPr>
            <a:spLocks noGrp="1"/>
          </p:cNvSpPr>
          <p:nvPr>
            <p:ph type="hdr"/>
          </p:nvPr>
        </p:nvSpPr>
        <p:spPr>
          <a:xfrm>
            <a:off x="0" y="0"/>
            <a:ext cx="3372840" cy="502560"/>
          </a:xfrm>
          <a:prstGeom prst="rect">
            <a:avLst/>
          </a:prstGeom>
          <a:noFill/>
          <a:ln w="0">
            <a:noFill/>
          </a:ln>
        </p:spPr>
        <p:txBody>
          <a:bodyPr lIns="0" tIns="0" rIns="0" bIns="0" anchor="t">
            <a:noAutofit/>
          </a:bodyPr>
          <a:p>
            <a:pPr indent="0" algn="l">
              <a:lnSpc>
                <a:spcPct val="83000"/>
              </a:lnSpc>
              <a:buNone/>
            </a:pPr>
            <a:r>
              <a:rPr lang="en-US" sz="1400" b="0" u="none" strike="noStrike">
                <a:solidFill>
                  <a:srgbClr val="000000"/>
                </a:solidFill>
                <a:effectLst/>
                <a:uFillTx/>
                <a:latin typeface="Calibri"/>
              </a:rPr>
              <a:t>&lt;header&gt;</a:t>
            </a:r>
            <a:endParaRPr lang="en-US" sz="1400" b="0" u="none" strike="noStrike">
              <a:solidFill>
                <a:srgbClr val="000000"/>
              </a:solidFill>
              <a:effectLst/>
              <a:uFillTx/>
              <a:latin typeface="Calibri"/>
            </a:endParaRPr>
          </a:p>
        </p:txBody>
      </p:sp>
      <p:sp>
        <p:nvSpPr>
          <p:cNvPr id="64" name="PlaceHolder 4"/>
          <p:cNvSpPr>
            <a:spLocks noGrp="1"/>
          </p:cNvSpPr>
          <p:nvPr>
            <p:ph type="dt" idx="34"/>
          </p:nvPr>
        </p:nvSpPr>
        <p:spPr>
          <a:xfrm>
            <a:off x="4399200" y="0"/>
            <a:ext cx="3372840" cy="502560"/>
          </a:xfrm>
          <a:prstGeom prst="rect">
            <a:avLst/>
          </a:prstGeom>
          <a:noFill/>
          <a:ln w="0">
            <a:noFill/>
          </a:ln>
        </p:spPr>
        <p:txBody>
          <a:bodyPr lIns="0" tIns="0" rIns="0" bIns="0" anchor="t">
            <a:noAutofit/>
          </a:bodyPr>
          <a:lstStyle>
            <a:lvl1pPr indent="0" algn="r">
              <a:lnSpc>
                <a:spcPct val="83000"/>
              </a:lnSpc>
              <a:buNone/>
              <a:defRPr lang="en-US" sz="1400" b="0" u="none" strike="noStrike">
                <a:solidFill>
                  <a:srgbClr val="000000"/>
                </a:solidFill>
                <a:effectLst/>
                <a:uFillTx/>
                <a:latin typeface="Calibri"/>
              </a:defRPr>
            </a:lvl1pPr>
          </a:lstStyle>
          <a:p>
            <a:pPr indent="0" algn="r">
              <a:lnSpc>
                <a:spcPct val="83000"/>
              </a:lnSpc>
              <a:buNone/>
            </a:pPr>
            <a:r>
              <a:rPr lang="en-US" sz="1400" b="0" u="none" strike="noStrike">
                <a:solidFill>
                  <a:srgbClr val="000000"/>
                </a:solidFill>
                <a:effectLst/>
                <a:uFillTx/>
                <a:latin typeface="Calibri"/>
              </a:rPr>
              <a:t>&lt;date/time&gt;</a:t>
            </a:r>
            <a:endParaRPr lang="en-US" sz="1400" b="0" u="none" strike="noStrike">
              <a:solidFill>
                <a:srgbClr val="000000"/>
              </a:solidFill>
              <a:effectLst/>
              <a:uFillTx/>
              <a:latin typeface="Calibri"/>
            </a:endParaRPr>
          </a:p>
        </p:txBody>
      </p:sp>
      <p:sp>
        <p:nvSpPr>
          <p:cNvPr id="65" name="PlaceHolder 5"/>
          <p:cNvSpPr>
            <a:spLocks noGrp="1"/>
          </p:cNvSpPr>
          <p:nvPr>
            <p:ph type="ftr" idx="35"/>
          </p:nvPr>
        </p:nvSpPr>
        <p:spPr>
          <a:xfrm>
            <a:off x="0" y="9555480"/>
            <a:ext cx="3372840" cy="502560"/>
          </a:xfrm>
          <a:prstGeom prst="rect">
            <a:avLst/>
          </a:prstGeom>
          <a:noFill/>
          <a:ln w="0">
            <a:noFill/>
          </a:ln>
        </p:spPr>
        <p:txBody>
          <a:bodyPr lIns="0" tIns="0" rIns="0" bIns="0" anchor="b">
            <a:noAutofit/>
          </a:bodyPr>
          <a:lstStyle>
            <a:lvl1pPr indent="0" algn="l">
              <a:lnSpc>
                <a:spcPct val="83000"/>
              </a:lnSpc>
              <a:buNone/>
              <a:defRPr lang="en-US" sz="1400" b="0" u="none" strike="noStrike">
                <a:solidFill>
                  <a:srgbClr val="000000"/>
                </a:solidFill>
                <a:effectLst/>
                <a:uFillTx/>
                <a:latin typeface="Calibri"/>
              </a:defRPr>
            </a:lvl1pPr>
          </a:lstStyle>
          <a:p>
            <a:pPr indent="0" algn="l">
              <a:lnSpc>
                <a:spcPct val="83000"/>
              </a:lnSpc>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66" name="PlaceHolder 6"/>
          <p:cNvSpPr>
            <a:spLocks noGrp="1"/>
          </p:cNvSpPr>
          <p:nvPr>
            <p:ph type="sldNum" idx="36"/>
          </p:nvPr>
        </p:nvSpPr>
        <p:spPr>
          <a:xfrm>
            <a:off x="4399200" y="9555480"/>
            <a:ext cx="3372840" cy="502560"/>
          </a:xfrm>
          <a:prstGeom prst="rect">
            <a:avLst/>
          </a:prstGeom>
          <a:noFill/>
          <a:ln w="0">
            <a:noFill/>
          </a:ln>
        </p:spPr>
        <p:txBody>
          <a:bodyPr lIns="0" tIns="0" rIns="0" bIns="0" anchor="b">
            <a:noAutofit/>
          </a:bodyPr>
          <a:lstStyle>
            <a:lvl1pPr indent="0" algn="r">
              <a:lnSpc>
                <a:spcPct val="83000"/>
              </a:lnSpc>
              <a:buNone/>
              <a:defRPr lang="en-US" sz="1400" b="0" u="none" strike="noStrike">
                <a:solidFill>
                  <a:srgbClr val="000000"/>
                </a:solidFill>
                <a:effectLst/>
                <a:uFillTx/>
                <a:latin typeface="Calibri"/>
              </a:defRPr>
            </a:lvl1pPr>
          </a:lstStyle>
          <a:p>
            <a:pPr indent="0" algn="r">
              <a:lnSpc>
                <a:spcPct val="83000"/>
              </a:lnSpc>
              <a:buNone/>
            </a:pPr>
            <a:fld id="{0941BEED-F631-475C-A760-F493D845ADE2}" type="slidenum">
              <a:rPr lang="en-US" sz="1400" b="0" u="none" strike="noStrike">
                <a:solidFill>
                  <a:srgbClr val="000000"/>
                </a:solidFill>
                <a:effectLst/>
                <a:uFillTx/>
                <a:latin typeface="Calibri"/>
              </a:rPr>
              <a:t>&lt;number&gt;</a:t>
            </a:fld>
            <a:endParaRPr lang="en-US" sz="1400" b="0" u="none" strike="noStrike">
              <a:solidFill>
                <a:srgbClr val="000000"/>
              </a:solidFill>
              <a:effectLst/>
              <a:uFillTx/>
              <a:latin typeface="Calibri"/>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
          <p:cNvSpPr>
            <a:spLocks noGrp="1"/>
          </p:cNvSpPr>
          <p:nvPr>
            <p:ph type="sldImg"/>
          </p:nvPr>
        </p:nvSpPr>
        <p:spPr>
          <a:xfrm>
            <a:off x="380880" y="685800"/>
            <a:ext cx="6095520" cy="3428640"/>
          </a:xfrm>
          <a:prstGeom prst="rect">
            <a:avLst/>
          </a:prstGeom>
          <a:ln w="0">
            <a:noFill/>
          </a:ln>
        </p:spPr>
      </p:sp>
      <p:sp>
        <p:nvSpPr>
          <p:cNvPr id="313"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14" name="PlaceHolder 3"/>
          <p:cNvSpPr>
            <a:spLocks noGrp="1"/>
          </p:cNvSpPr>
          <p:nvPr>
            <p:ph type="sldNum" idx="37"/>
          </p:nvPr>
        </p:nvSpPr>
        <p:spPr>
          <a:xfrm>
            <a:off x="3884760" y="8685360"/>
            <a:ext cx="2971440" cy="456840"/>
          </a:xfrm>
          <a:prstGeom prst="rect">
            <a:avLst/>
          </a:prstGeom>
          <a:noFill/>
          <a:ln w="0">
            <a:noFill/>
          </a:ln>
        </p:spPr>
        <p:txBody>
          <a:bodyPr lIns="91440" tIns="45720" rIns="91440" bIns="45720" anchor="b">
            <a:noAutofit/>
          </a:bodyPr>
          <a:lstStyle>
            <a:lvl1pPr indent="0" algn="r" defTabSz="914400">
              <a:lnSpc>
                <a:spcPct val="100000"/>
              </a:lnSpc>
              <a:buNone/>
              <a:defRPr lang="en-US" sz="1200" b="0" u="none" strike="noStrike">
                <a:solidFill>
                  <a:schemeClr val="dk1"/>
                </a:solidFill>
                <a:effectLst/>
                <a:uFillTx/>
                <a:latin typeface="+mn-lt"/>
                <a:ea typeface="+mn-ea"/>
              </a:defRPr>
            </a:lvl1pPr>
          </a:lstStyle>
          <a:p>
            <a:pPr indent="0" algn="r" defTabSz="914400">
              <a:lnSpc>
                <a:spcPct val="100000"/>
              </a:lnSpc>
              <a:buNone/>
            </a:pPr>
            <a:fld id="{1FBB63AF-E3FC-4BB3-B557-FFB568E2C26F}" type="slidenum">
              <a:rPr lang="en-US" sz="1200" b="0" u="none" strike="noStrike">
                <a:solidFill>
                  <a:schemeClr val="dk1"/>
                </a:solidFill>
                <a:effectLst/>
                <a:uFillTx/>
                <a:latin typeface="+mn-lt"/>
                <a:ea typeface="+mn-ea"/>
              </a:rPr>
              <a:t>&lt;number&gt;</a:t>
            </a:fld>
            <a:endParaRPr lang="en-US" sz="1200" b="0" u="none" strike="noStrike">
              <a:solidFill>
                <a:srgbClr val="000000"/>
              </a:solidFill>
              <a:effectLst/>
              <a:uFillTx/>
              <a:latin typeface="Calibri"/>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PlaceHolder 1"/>
          <p:cNvSpPr>
            <a:spLocks noGrp="1"/>
          </p:cNvSpPr>
          <p:nvPr>
            <p:ph type="sldImg"/>
          </p:nvPr>
        </p:nvSpPr>
        <p:spPr>
          <a:xfrm>
            <a:off x="380880" y="685800"/>
            <a:ext cx="6095520" cy="3428640"/>
          </a:xfrm>
          <a:prstGeom prst="rect">
            <a:avLst/>
          </a:prstGeom>
          <a:ln w="0">
            <a:noFill/>
          </a:ln>
        </p:spPr>
      </p:sp>
      <p:sp>
        <p:nvSpPr>
          <p:cNvPr id="337"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38" name="PlaceHolder 3"/>
          <p:cNvSpPr>
            <a:spLocks noGrp="1"/>
          </p:cNvSpPr>
          <p:nvPr>
            <p:ph type="sldNum" idx="45"/>
          </p:nvPr>
        </p:nvSpPr>
        <p:spPr>
          <a:xfrm>
            <a:off x="3884760" y="8685360"/>
            <a:ext cx="2971440" cy="45684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6CE01F4E-C6DB-4EB8-9F8D-0B55BCA1B4ED}"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PlaceHolder 1"/>
          <p:cNvSpPr>
            <a:spLocks noGrp="1"/>
          </p:cNvSpPr>
          <p:nvPr>
            <p:ph type="sldImg"/>
          </p:nvPr>
        </p:nvSpPr>
        <p:spPr>
          <a:xfrm>
            <a:off x="380880" y="685800"/>
            <a:ext cx="6095520" cy="3428640"/>
          </a:xfrm>
          <a:prstGeom prst="rect">
            <a:avLst/>
          </a:prstGeom>
          <a:ln w="0">
            <a:noFill/>
          </a:ln>
        </p:spPr>
      </p:sp>
      <p:sp>
        <p:nvSpPr>
          <p:cNvPr id="340"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41" name="PlaceHolder 3"/>
          <p:cNvSpPr>
            <a:spLocks noGrp="1"/>
          </p:cNvSpPr>
          <p:nvPr>
            <p:ph type="sldNum" idx="46"/>
          </p:nvPr>
        </p:nvSpPr>
        <p:spPr>
          <a:xfrm>
            <a:off x="3884760" y="8685360"/>
            <a:ext cx="2971440" cy="45684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7D5FFAA9-9EB1-4FDB-A5FB-C7912A88B8F0}"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2" name="PlaceHolder 1"/>
          <p:cNvSpPr>
            <a:spLocks noGrp="1"/>
          </p:cNvSpPr>
          <p:nvPr>
            <p:ph type="sldImg"/>
          </p:nvPr>
        </p:nvSpPr>
        <p:spPr>
          <a:xfrm>
            <a:off x="380880" y="685800"/>
            <a:ext cx="6095520" cy="3428640"/>
          </a:xfrm>
          <a:prstGeom prst="rect">
            <a:avLst/>
          </a:prstGeom>
          <a:ln w="0">
            <a:noFill/>
          </a:ln>
        </p:spPr>
      </p:sp>
      <p:sp>
        <p:nvSpPr>
          <p:cNvPr id="343"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44" name="PlaceHolder 3"/>
          <p:cNvSpPr>
            <a:spLocks noGrp="1"/>
          </p:cNvSpPr>
          <p:nvPr>
            <p:ph type="sldNum" idx="47"/>
          </p:nvPr>
        </p:nvSpPr>
        <p:spPr>
          <a:xfrm>
            <a:off x="3884760" y="8685360"/>
            <a:ext cx="2971440" cy="456840"/>
          </a:xfrm>
          <a:prstGeom prst="rect">
            <a:avLst/>
          </a:prstGeom>
          <a:noFill/>
          <a:ln w="0">
            <a:noFill/>
          </a:ln>
        </p:spPr>
        <p:txBody>
          <a:bodyPr lIns="91440" tIns="45720" rIns="91440" bIns="45720" anchor="b">
            <a:noAutofit/>
          </a:bodyPr>
          <a:lstStyle>
            <a:lvl1pPr indent="0" algn="r" defTabSz="914400">
              <a:lnSpc>
                <a:spcPct val="100000"/>
              </a:lnSpc>
              <a:buNone/>
              <a:defRPr lang="en-US" sz="1200" b="0" u="none" strike="noStrike">
                <a:solidFill>
                  <a:schemeClr val="dk1"/>
                </a:solidFill>
                <a:effectLst/>
                <a:uFillTx/>
                <a:latin typeface="+mn-lt"/>
                <a:ea typeface="+mn-ea"/>
              </a:defRPr>
            </a:lvl1pPr>
          </a:lstStyle>
          <a:p>
            <a:pPr indent="0" algn="r" defTabSz="914400">
              <a:lnSpc>
                <a:spcPct val="100000"/>
              </a:lnSpc>
              <a:buNone/>
            </a:pPr>
            <a:fld id="{BBB315A5-D19C-4FF8-BE5E-A73737E26256}" type="slidenum">
              <a:rPr lang="en-US" sz="1200" b="0" u="none" strike="noStrike">
                <a:solidFill>
                  <a:schemeClr val="dk1"/>
                </a:solidFill>
                <a:effectLst/>
                <a:uFillTx/>
                <a:latin typeface="+mn-lt"/>
                <a:ea typeface="+mn-ea"/>
              </a:rPr>
              <a:t>&lt;number&gt;</a:t>
            </a:fld>
            <a:endParaRPr lang="en-US" sz="1200" b="0" u="none" strike="noStrike">
              <a:solidFill>
                <a:srgbClr val="000000"/>
              </a:solidFill>
              <a:effectLst/>
              <a:uFillTx/>
              <a:latin typeface="Calibri"/>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PlaceHolder 1"/>
          <p:cNvSpPr>
            <a:spLocks noGrp="1"/>
          </p:cNvSpPr>
          <p:nvPr>
            <p:ph type="sldImg"/>
          </p:nvPr>
        </p:nvSpPr>
        <p:spPr>
          <a:xfrm>
            <a:off x="380880" y="685800"/>
            <a:ext cx="6095520" cy="3428640"/>
          </a:xfrm>
          <a:prstGeom prst="rect">
            <a:avLst/>
          </a:prstGeom>
          <a:ln w="0">
            <a:noFill/>
          </a:ln>
        </p:spPr>
      </p:sp>
      <p:sp>
        <p:nvSpPr>
          <p:cNvPr id="346"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47" name="PlaceHolder 3"/>
          <p:cNvSpPr>
            <a:spLocks noGrp="1"/>
          </p:cNvSpPr>
          <p:nvPr>
            <p:ph type="sldNum" idx="48"/>
          </p:nvPr>
        </p:nvSpPr>
        <p:spPr>
          <a:xfrm>
            <a:off x="3884760" y="8685360"/>
            <a:ext cx="2971440" cy="45684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7F45527D-84EA-4D04-B023-D1546D51CAEA}"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PlaceHolder 1"/>
          <p:cNvSpPr>
            <a:spLocks noGrp="1"/>
          </p:cNvSpPr>
          <p:nvPr>
            <p:ph type="sldImg"/>
          </p:nvPr>
        </p:nvSpPr>
        <p:spPr>
          <a:xfrm>
            <a:off x="380880" y="685800"/>
            <a:ext cx="6095520" cy="3428640"/>
          </a:xfrm>
          <a:prstGeom prst="rect">
            <a:avLst/>
          </a:prstGeom>
          <a:ln w="0">
            <a:noFill/>
          </a:ln>
        </p:spPr>
      </p:sp>
      <p:sp>
        <p:nvSpPr>
          <p:cNvPr id="349"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50" name="PlaceHolder 3"/>
          <p:cNvSpPr>
            <a:spLocks noGrp="1"/>
          </p:cNvSpPr>
          <p:nvPr>
            <p:ph type="sldNum" idx="49"/>
          </p:nvPr>
        </p:nvSpPr>
        <p:spPr>
          <a:xfrm>
            <a:off x="3884760" y="8685360"/>
            <a:ext cx="2971440" cy="45684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041BD2FC-AB9B-46B2-8271-4E03C84C4286}"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PlaceHolder 1"/>
          <p:cNvSpPr>
            <a:spLocks noGrp="1"/>
          </p:cNvSpPr>
          <p:nvPr>
            <p:ph type="sldImg"/>
          </p:nvPr>
        </p:nvSpPr>
        <p:spPr>
          <a:xfrm>
            <a:off x="380880" y="685800"/>
            <a:ext cx="6095520" cy="3428640"/>
          </a:xfrm>
          <a:prstGeom prst="rect">
            <a:avLst/>
          </a:prstGeom>
          <a:ln w="0">
            <a:noFill/>
          </a:ln>
        </p:spPr>
      </p:sp>
      <p:sp>
        <p:nvSpPr>
          <p:cNvPr id="352"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53" name="PlaceHolder 3"/>
          <p:cNvSpPr>
            <a:spLocks noGrp="1"/>
          </p:cNvSpPr>
          <p:nvPr>
            <p:ph type="sldNum" idx="50"/>
          </p:nvPr>
        </p:nvSpPr>
        <p:spPr>
          <a:xfrm>
            <a:off x="3884760" y="8685360"/>
            <a:ext cx="2971440" cy="456840"/>
          </a:xfrm>
          <a:prstGeom prst="rect">
            <a:avLst/>
          </a:prstGeom>
          <a:noFill/>
          <a:ln w="0">
            <a:noFill/>
          </a:ln>
        </p:spPr>
        <p:txBody>
          <a:bodyPr lIns="91440" tIns="45720" rIns="91440" bIns="45720" anchor="b">
            <a:noAutofit/>
          </a:bodyPr>
          <a:lstStyle>
            <a:lvl1pPr indent="0" algn="r" defTabSz="914400">
              <a:lnSpc>
                <a:spcPct val="100000"/>
              </a:lnSpc>
              <a:buNone/>
              <a:defRPr lang="en-US" sz="1200" b="0" u="none" strike="noStrike">
                <a:solidFill>
                  <a:schemeClr val="dk1"/>
                </a:solidFill>
                <a:effectLst/>
                <a:uFillTx/>
                <a:latin typeface="+mn-lt"/>
                <a:ea typeface="+mn-ea"/>
              </a:defRPr>
            </a:lvl1pPr>
          </a:lstStyle>
          <a:p>
            <a:pPr indent="0" algn="r" defTabSz="914400">
              <a:lnSpc>
                <a:spcPct val="100000"/>
              </a:lnSpc>
              <a:buNone/>
            </a:pPr>
            <a:fld id="{08310FDA-721F-44C9-A92F-2D9F54F9D510}" type="slidenum">
              <a:rPr lang="en-US" sz="1200" b="0" u="none" strike="noStrike">
                <a:solidFill>
                  <a:schemeClr val="dk1"/>
                </a:solidFill>
                <a:effectLst/>
                <a:uFillTx/>
                <a:latin typeface="+mn-lt"/>
                <a:ea typeface="+mn-ea"/>
              </a:rPr>
              <a:t>&lt;number&gt;</a:t>
            </a:fld>
            <a:endParaRPr lang="en-US" sz="1200" b="0" u="none" strike="noStrike">
              <a:solidFill>
                <a:srgbClr val="000000"/>
              </a:solidFill>
              <a:effectLst/>
              <a:uFillTx/>
              <a:latin typeface="Calibri"/>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PlaceHolder 1"/>
          <p:cNvSpPr>
            <a:spLocks noGrp="1"/>
          </p:cNvSpPr>
          <p:nvPr>
            <p:ph type="sldImg"/>
          </p:nvPr>
        </p:nvSpPr>
        <p:spPr>
          <a:xfrm>
            <a:off x="380880" y="685800"/>
            <a:ext cx="6095520" cy="3428640"/>
          </a:xfrm>
          <a:prstGeom prst="rect">
            <a:avLst/>
          </a:prstGeom>
          <a:ln w="0">
            <a:noFill/>
          </a:ln>
        </p:spPr>
      </p:sp>
      <p:sp>
        <p:nvSpPr>
          <p:cNvPr id="316"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17" name="PlaceHolder 3"/>
          <p:cNvSpPr>
            <a:spLocks noGrp="1"/>
          </p:cNvSpPr>
          <p:nvPr>
            <p:ph type="sldNum" idx="38"/>
          </p:nvPr>
        </p:nvSpPr>
        <p:spPr>
          <a:xfrm>
            <a:off x="3884760" y="8685360"/>
            <a:ext cx="2971440" cy="45684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0986BAC8-B853-4F9E-997C-9107494AE7C7}"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laceHolder 1"/>
          <p:cNvSpPr>
            <a:spLocks noGrp="1"/>
          </p:cNvSpPr>
          <p:nvPr>
            <p:ph type="sldImg"/>
          </p:nvPr>
        </p:nvSpPr>
        <p:spPr>
          <a:xfrm>
            <a:off x="380880" y="685800"/>
            <a:ext cx="6095520" cy="3428640"/>
          </a:xfrm>
          <a:prstGeom prst="rect">
            <a:avLst/>
          </a:prstGeom>
          <a:ln w="0">
            <a:noFill/>
          </a:ln>
        </p:spPr>
      </p:sp>
      <p:sp>
        <p:nvSpPr>
          <p:cNvPr id="319"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20" name="PlaceHolder 3"/>
          <p:cNvSpPr>
            <a:spLocks noGrp="1"/>
          </p:cNvSpPr>
          <p:nvPr>
            <p:ph type="sldNum" idx="39"/>
          </p:nvPr>
        </p:nvSpPr>
        <p:spPr>
          <a:xfrm>
            <a:off x="3884760" y="8685360"/>
            <a:ext cx="2971440" cy="45684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031453B8-8A9F-4E8F-8987-32DBC1F8072A}"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PlaceHolder 1"/>
          <p:cNvSpPr>
            <a:spLocks noGrp="1"/>
          </p:cNvSpPr>
          <p:nvPr>
            <p:ph type="sldImg"/>
          </p:nvPr>
        </p:nvSpPr>
        <p:spPr>
          <a:xfrm>
            <a:off x="380880" y="685800"/>
            <a:ext cx="6095520" cy="3428640"/>
          </a:xfrm>
          <a:prstGeom prst="rect">
            <a:avLst/>
          </a:prstGeom>
          <a:ln w="0">
            <a:noFill/>
          </a:ln>
        </p:spPr>
      </p:sp>
      <p:sp>
        <p:nvSpPr>
          <p:cNvPr id="322"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23" name="PlaceHolder 3"/>
          <p:cNvSpPr>
            <a:spLocks noGrp="1"/>
          </p:cNvSpPr>
          <p:nvPr>
            <p:ph type="sldNum" idx="40"/>
          </p:nvPr>
        </p:nvSpPr>
        <p:spPr>
          <a:xfrm>
            <a:off x="3884760" y="8685360"/>
            <a:ext cx="2971440" cy="45684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0B02F5CF-AAF9-429F-BB4C-847E0D13E6AE}"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PlaceHolder 1"/>
          <p:cNvSpPr>
            <a:spLocks noGrp="1"/>
          </p:cNvSpPr>
          <p:nvPr>
            <p:ph type="sldImg"/>
          </p:nvPr>
        </p:nvSpPr>
        <p:spPr>
          <a:xfrm>
            <a:off x="380880" y="685800"/>
            <a:ext cx="6095520" cy="3428640"/>
          </a:xfrm>
          <a:prstGeom prst="rect">
            <a:avLst/>
          </a:prstGeom>
          <a:ln w="0">
            <a:noFill/>
          </a:ln>
        </p:spPr>
      </p:sp>
      <p:sp>
        <p:nvSpPr>
          <p:cNvPr id="325"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26" name="PlaceHolder 3"/>
          <p:cNvSpPr>
            <a:spLocks noGrp="1"/>
          </p:cNvSpPr>
          <p:nvPr>
            <p:ph type="sldNum" idx="41"/>
          </p:nvPr>
        </p:nvSpPr>
        <p:spPr>
          <a:xfrm>
            <a:off x="3884760" y="8685360"/>
            <a:ext cx="2971440" cy="456840"/>
          </a:xfrm>
          <a:prstGeom prst="rect">
            <a:avLst/>
          </a:prstGeom>
          <a:noFill/>
          <a:ln w="0">
            <a:noFill/>
          </a:ln>
        </p:spPr>
        <p:txBody>
          <a:bodyPr lIns="91440" tIns="45720" rIns="91440" bIns="45720" anchor="b">
            <a:noAutofit/>
          </a:bodyPr>
          <a:lstStyle>
            <a:lvl1pPr indent="0" algn="r" defTabSz="914400">
              <a:lnSpc>
                <a:spcPct val="100000"/>
              </a:lnSpc>
              <a:buNone/>
              <a:defRPr lang="en-US" sz="1200" b="0" u="none" strike="noStrike">
                <a:solidFill>
                  <a:schemeClr val="dk1"/>
                </a:solidFill>
                <a:effectLst/>
                <a:uFillTx/>
                <a:latin typeface="+mn-lt"/>
                <a:ea typeface="+mn-ea"/>
              </a:defRPr>
            </a:lvl1pPr>
          </a:lstStyle>
          <a:p>
            <a:pPr indent="0" algn="r" defTabSz="914400">
              <a:lnSpc>
                <a:spcPct val="100000"/>
              </a:lnSpc>
              <a:buNone/>
            </a:pPr>
            <a:fld id="{79D877D4-9E8A-4DCE-92C7-F46960F20B4D}" type="slidenum">
              <a:rPr lang="en-US" sz="1200" b="0" u="none" strike="noStrike">
                <a:solidFill>
                  <a:schemeClr val="dk1"/>
                </a:solidFill>
                <a:effectLst/>
                <a:uFillTx/>
                <a:latin typeface="+mn-lt"/>
                <a:ea typeface="+mn-ea"/>
              </a:rPr>
              <a:t>&lt;number&gt;</a:t>
            </a:fld>
            <a:endParaRPr lang="en-US" sz="1200" b="0" u="none" strike="noStrike">
              <a:solidFill>
                <a:srgbClr val="000000"/>
              </a:solidFill>
              <a:effectLst/>
              <a:uFillTx/>
              <a:latin typeface="Calibri"/>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PlaceHolder 1"/>
          <p:cNvSpPr>
            <a:spLocks noGrp="1"/>
          </p:cNvSpPr>
          <p:nvPr>
            <p:ph type="sldImg"/>
          </p:nvPr>
        </p:nvSpPr>
        <p:spPr>
          <a:xfrm>
            <a:off x="380880" y="685800"/>
            <a:ext cx="6095520" cy="3428640"/>
          </a:xfrm>
          <a:prstGeom prst="rect">
            <a:avLst/>
          </a:prstGeom>
          <a:ln w="0">
            <a:noFill/>
          </a:ln>
        </p:spPr>
      </p:sp>
      <p:sp>
        <p:nvSpPr>
          <p:cNvPr id="328"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29" name="PlaceHolder 3"/>
          <p:cNvSpPr>
            <a:spLocks noGrp="1"/>
          </p:cNvSpPr>
          <p:nvPr>
            <p:ph type="sldNum" idx="42"/>
          </p:nvPr>
        </p:nvSpPr>
        <p:spPr>
          <a:xfrm>
            <a:off x="3884760" y="8685360"/>
            <a:ext cx="2971440" cy="45684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5F93BB13-ED07-4D55-B548-08136D1AE445}"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PlaceHolder 1"/>
          <p:cNvSpPr>
            <a:spLocks noGrp="1"/>
          </p:cNvSpPr>
          <p:nvPr>
            <p:ph type="sldImg"/>
          </p:nvPr>
        </p:nvSpPr>
        <p:spPr>
          <a:xfrm>
            <a:off x="380880" y="685800"/>
            <a:ext cx="6095520" cy="3428640"/>
          </a:xfrm>
          <a:prstGeom prst="rect">
            <a:avLst/>
          </a:prstGeom>
          <a:ln w="0">
            <a:noFill/>
          </a:ln>
        </p:spPr>
      </p:sp>
      <p:sp>
        <p:nvSpPr>
          <p:cNvPr id="331"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32" name="PlaceHolder 3"/>
          <p:cNvSpPr>
            <a:spLocks noGrp="1"/>
          </p:cNvSpPr>
          <p:nvPr>
            <p:ph type="sldNum" idx="43"/>
          </p:nvPr>
        </p:nvSpPr>
        <p:spPr>
          <a:xfrm>
            <a:off x="3884760" y="8685360"/>
            <a:ext cx="2971440" cy="456840"/>
          </a:xfrm>
          <a:prstGeom prst="rect">
            <a:avLst/>
          </a:prstGeom>
          <a:noFill/>
          <a:ln w="0">
            <a:noFill/>
          </a:ln>
        </p:spPr>
        <p:txBody>
          <a:bodyPr lIns="91440" tIns="45720" rIns="91440" bIns="45720" anchor="b">
            <a:noAutofit/>
          </a:bodyPr>
          <a:lstStyle>
            <a:lvl1pPr indent="0" algn="r" defTabSz="914400">
              <a:lnSpc>
                <a:spcPct val="100000"/>
              </a:lnSpc>
              <a:buNone/>
              <a:defRPr lang="en-US" sz="1200" b="0" u="none" strike="noStrike">
                <a:solidFill>
                  <a:schemeClr val="dk1"/>
                </a:solidFill>
                <a:effectLst/>
                <a:uFillTx/>
                <a:latin typeface="+mn-lt"/>
                <a:ea typeface="+mn-ea"/>
              </a:defRPr>
            </a:lvl1pPr>
          </a:lstStyle>
          <a:p>
            <a:pPr indent="0" algn="r" defTabSz="914400">
              <a:lnSpc>
                <a:spcPct val="100000"/>
              </a:lnSpc>
              <a:buNone/>
            </a:pPr>
            <a:fld id="{28FD4D7E-47B0-4651-AD96-74E62A454635}" type="slidenum">
              <a:rPr lang="en-US" sz="1200" b="0" u="none" strike="noStrike">
                <a:solidFill>
                  <a:schemeClr val="dk1"/>
                </a:solidFill>
                <a:effectLst/>
                <a:uFillTx/>
                <a:latin typeface="+mn-lt"/>
                <a:ea typeface="+mn-ea"/>
              </a:rPr>
              <a:t>&lt;number&gt;</a:t>
            </a:fld>
            <a:endParaRPr lang="en-US" sz="1200" b="0" u="none" strike="noStrike">
              <a:solidFill>
                <a:srgbClr val="000000"/>
              </a:solidFill>
              <a:effectLst/>
              <a:uFillTx/>
              <a:latin typeface="Calibri"/>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PlaceHolder 1"/>
          <p:cNvSpPr>
            <a:spLocks noGrp="1"/>
          </p:cNvSpPr>
          <p:nvPr>
            <p:ph type="sldImg"/>
          </p:nvPr>
        </p:nvSpPr>
        <p:spPr>
          <a:xfrm>
            <a:off x="380880" y="685800"/>
            <a:ext cx="6095520" cy="3428640"/>
          </a:xfrm>
          <a:prstGeom prst="rect">
            <a:avLst/>
          </a:prstGeom>
          <a:ln w="0">
            <a:noFill/>
          </a:ln>
        </p:spPr>
      </p:sp>
      <p:sp>
        <p:nvSpPr>
          <p:cNvPr id="334" name="PlaceHolder 2"/>
          <p:cNvSpPr>
            <a:spLocks noGrp="1"/>
          </p:cNvSpPr>
          <p:nvPr>
            <p:ph type="body"/>
          </p:nvPr>
        </p:nvSpPr>
        <p:spPr>
          <a:xfrm>
            <a:off x="685800" y="4343400"/>
            <a:ext cx="5486040" cy="4114440"/>
          </a:xfrm>
          <a:prstGeom prst="rect">
            <a:avLst/>
          </a:prstGeom>
          <a:noFill/>
          <a:ln w="0">
            <a:noFill/>
          </a:ln>
        </p:spPr>
        <p:txBody>
          <a:bodyPr lIns="91440" tIns="45720" rIns="91440" bIns="45720" anchor="t">
            <a:noAutofit/>
          </a:bodyPr>
          <a:p>
            <a:pPr indent="0" algn="l">
              <a:buNone/>
            </a:pPr>
            <a:endParaRPr lang="en-US" sz="1800" b="0" u="none" strike="noStrike">
              <a:solidFill>
                <a:srgbClr val="000000"/>
              </a:solidFill>
              <a:effectLst/>
              <a:uFillTx/>
              <a:latin typeface="Calibri"/>
            </a:endParaRPr>
          </a:p>
        </p:txBody>
      </p:sp>
      <p:sp>
        <p:nvSpPr>
          <p:cNvPr id="335" name="PlaceHolder 3"/>
          <p:cNvSpPr>
            <a:spLocks noGrp="1"/>
          </p:cNvSpPr>
          <p:nvPr>
            <p:ph type="sldNum" idx="44"/>
          </p:nvPr>
        </p:nvSpPr>
        <p:spPr>
          <a:xfrm>
            <a:off x="3884760" y="8685360"/>
            <a:ext cx="2971440" cy="456840"/>
          </a:xfrm>
          <a:prstGeom prst="rect">
            <a:avLst/>
          </a:prstGeom>
          <a:noFill/>
          <a:ln w="0">
            <a:noFill/>
          </a:ln>
        </p:spPr>
        <p:txBody>
          <a:bodyPr lIns="91440" tIns="45720" rIns="91440" bIns="45720" anchor="b">
            <a:noAutofit/>
          </a:bodyPr>
          <a:lstStyle>
            <a:lvl1pPr indent="0" algn="r">
              <a:lnSpc>
                <a:spcPct val="100000"/>
              </a:lnSpc>
              <a:buNone/>
              <a:defRPr lang="en-US" sz="1200" b="0" u="none" strike="noStrike">
                <a:solidFill>
                  <a:srgbClr val="000000"/>
                </a:solidFill>
                <a:effectLst/>
                <a:uFillTx/>
                <a:latin typeface="Calibri"/>
              </a:defRPr>
            </a:lvl1pPr>
          </a:lstStyle>
          <a:p>
            <a:pPr indent="0" algn="r">
              <a:lnSpc>
                <a:spcPct val="100000"/>
              </a:lnSpc>
              <a:buNone/>
            </a:pPr>
            <a:fld id="{556CA8ED-5B90-434C-B56C-5C3E96DB9E8F}" type="slidenum">
              <a:rPr lang="en-US" sz="1200" b="0" u="none" strike="noStrike">
                <a:solidFill>
                  <a:srgbClr val="000000"/>
                </a:solidFill>
                <a:effectLst/>
                <a:uFillTx/>
                <a:latin typeface="Calibri"/>
              </a:rPr>
              <a:t>&lt;number&gt;</a:t>
            </a:fld>
            <a:endParaRPr lang="en-US" sz="1200" b="0" u="none" strike="noStrike">
              <a:solidFill>
                <a:srgbClr val="000000"/>
              </a:solidFill>
              <a:effectLst/>
              <a:uFillTx/>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bg>
      <p:bgPr>
        <a:solidFill>
          <a:srgbClr val="FFFFFF"/>
        </a:solid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130480"/>
            <a:ext cx="7772040" cy="1469520"/>
          </a:xfrm>
          <a:prstGeom prst="rect">
            <a:avLst/>
          </a:prstGeom>
          <a:noFill/>
          <a:ln w="0">
            <a:noFill/>
          </a:ln>
        </p:spPr>
        <p:txBody>
          <a:bodyPr lIns="91440" tIns="45720" rIns="91440" bIns="45720" anchor="ctr">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3" name="PlaceHolder 2"/>
          <p:cNvSpPr>
            <a:spLocks noGrp="1"/>
          </p:cNvSpPr>
          <p:nvPr>
            <p:ph type="dt" idx="1"/>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Calibri"/>
            </a:endParaRPr>
          </a:p>
        </p:txBody>
      </p:sp>
      <p:sp>
        <p:nvSpPr>
          <p:cNvPr id="4" name="PlaceHolder 3"/>
          <p:cNvSpPr>
            <a:spLocks noGrp="1"/>
          </p:cNvSpPr>
          <p:nvPr>
            <p:ph type="ftr" idx="2"/>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Calibri"/>
              </a:defRPr>
            </a:lvl1pPr>
          </a:lstStyle>
          <a:p>
            <a:pPr indent="0" algn="ctr">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5" name="PlaceHolder 4"/>
          <p:cNvSpPr>
            <a:spLocks noGrp="1"/>
          </p:cNvSpPr>
          <p:nvPr>
            <p:ph type="sldNum" idx="3"/>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0A383903-998C-41D2-BF08-442E6EDBDDFE}"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Calibri"/>
            </a:endParaRPr>
          </a:p>
        </p:txBody>
      </p:sp>
    </p:spTree>
  </p:cSld>
  <p:clrMapOvr>
    <a:masterClrMapping/>
  </p:clrMapOvr>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bg>
      <p:bgPr>
        <a:solidFill>
          <a:srgbClr val="FFFFFF"/>
        </a:solidFill>
      </p:bgPr>
    </p:bg>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2880"/>
            <a:ext cx="3007800" cy="1161720"/>
          </a:xfrm>
          <a:prstGeom prst="rect">
            <a:avLst/>
          </a:prstGeom>
          <a:noFill/>
          <a:ln w="0">
            <a:noFill/>
          </a:ln>
        </p:spPr>
        <p:txBody>
          <a:bodyPr lIns="91440" tIns="45720" rIns="91440" bIns="45720" anchor="b">
            <a:noAutofit/>
          </a:bodyPr>
          <a:lstStyle>
            <a:lvl1pPr indent="0" algn="l" defTabSz="914400">
              <a:lnSpc>
                <a:spcPct val="100000"/>
              </a:lnSpc>
              <a:buNone/>
              <a:defRPr lang="en-US" sz="2000" b="1" u="none" strike="noStrike">
                <a:solidFill>
                  <a:schemeClr val="dk1"/>
                </a:solidFill>
                <a:effectLst/>
                <a:uFillTx/>
                <a:latin typeface="Calibri"/>
              </a:defRPr>
            </a:lvl1pPr>
          </a:lstStyle>
          <a:p>
            <a:pPr indent="0" algn="l" defTabSz="914400">
              <a:lnSpc>
                <a:spcPct val="100000"/>
              </a:lnSpc>
              <a:buNone/>
            </a:pPr>
            <a:r>
              <a:rPr lang="en-US" sz="2000" b="1" u="none" strike="noStrike">
                <a:solidFill>
                  <a:schemeClr val="dk1"/>
                </a:solidFill>
                <a:effectLst/>
                <a:uFillTx/>
                <a:latin typeface="Calibri"/>
              </a:rPr>
              <a:t>Click to edit Master title style</a:t>
            </a:r>
            <a:endParaRPr lang="en-US" sz="2000" b="1" u="none" strike="noStrike">
              <a:solidFill>
                <a:schemeClr val="dk1"/>
              </a:solidFill>
              <a:effectLst/>
              <a:uFillTx/>
              <a:latin typeface="Calibri"/>
            </a:endParaRPr>
          </a:p>
        </p:txBody>
      </p:sp>
      <p:sp>
        <p:nvSpPr>
          <p:cNvPr id="50" name="PlaceHolder 2"/>
          <p:cNvSpPr>
            <a:spLocks noGrp="1"/>
          </p:cNvSpPr>
          <p:nvPr>
            <p:ph type="body"/>
          </p:nvPr>
        </p:nvSpPr>
        <p:spPr>
          <a:xfrm>
            <a:off x="3575160" y="272880"/>
            <a:ext cx="5111280" cy="5852880"/>
          </a:xfrm>
          <a:prstGeom prst="rect">
            <a:avLst/>
          </a:prstGeom>
          <a:noFill/>
          <a:ln w="0">
            <a:noFill/>
          </a:ln>
        </p:spPr>
        <p:txBody>
          <a:bodyPr lIns="91440" tIns="45720" rIns="91440" bIns="45720" anchor="t">
            <a:noAutofit/>
          </a:bodyPr>
          <a:lstStyle>
            <a:lvl1pPr algn="l" defTabSz="914400">
              <a:lnSpc>
                <a:spcPct val="100000"/>
              </a:lnSpc>
              <a:spcBef>
                <a:spcPts val="641"/>
              </a:spcBef>
              <a:buClr>
                <a:srgbClr val="000000"/>
              </a:buClr>
              <a:buFont typeface="Arial"/>
              <a:buChar char="•"/>
              <a:defRPr lang="en-US" sz="3200" b="0" u="none" strike="noStrike">
                <a:solidFill>
                  <a:schemeClr val="dk1"/>
                </a:solidFill>
                <a:effectLst/>
                <a:uFillTx/>
                <a:latin typeface="Calibri"/>
              </a:defRPr>
            </a:lvl1pPr>
            <a:lvl2pPr lvl="1" algn="l" defTabSz="914400">
              <a:lnSpc>
                <a:spcPct val="100000"/>
              </a:lnSpc>
              <a:spcBef>
                <a:spcPts val="561"/>
              </a:spcBef>
              <a:buClr>
                <a:srgbClr val="000000"/>
              </a:buClr>
              <a:buFont typeface="Arial"/>
              <a:buChar char="–"/>
              <a:defRPr lang="en-US" sz="2800" b="0" u="none" strike="noStrike">
                <a:solidFill>
                  <a:schemeClr val="dk1"/>
                </a:solidFill>
                <a:effectLst/>
                <a:uFillTx/>
                <a:latin typeface="Calibri"/>
              </a:defRPr>
            </a:lvl2pPr>
            <a:lvl3pPr lvl="2" algn="l" defTabSz="914400">
              <a:lnSpc>
                <a:spcPct val="100000"/>
              </a:lnSpc>
              <a:spcBef>
                <a:spcPts val="479"/>
              </a:spcBef>
              <a:buClr>
                <a:srgbClr val="000000"/>
              </a:buClr>
              <a:buFont typeface="Arial"/>
              <a:buChar char="•"/>
              <a:defRPr lang="en-US" sz="2400" b="0" u="none" strike="noStrike">
                <a:solidFill>
                  <a:schemeClr val="dk1"/>
                </a:solidFill>
                <a:effectLst/>
                <a:uFillTx/>
                <a:latin typeface="Calibri"/>
              </a:defRPr>
            </a:lvl3pPr>
            <a:lvl4pPr lvl="3"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4pPr>
            <a:lvl5pPr lvl="4"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5pPr>
          </a:lstStyle>
          <a:p>
            <a:pPr marL="343080" indent="-343080" algn="l" defTabSz="914400">
              <a:lnSpc>
                <a:spcPct val="100000"/>
              </a:lnSpc>
              <a:spcBef>
                <a:spcPts val="641"/>
              </a:spcBef>
              <a:buClr>
                <a:srgbClr val="000000"/>
              </a:buClr>
              <a:buFont typeface="Arial"/>
              <a:buChar char="•"/>
            </a:pPr>
            <a:r>
              <a:rPr lang="en-US" sz="3200" b="0" u="none" strike="noStrike">
                <a:solidFill>
                  <a:schemeClr val="dk1"/>
                </a:solidFill>
                <a:effectLst/>
                <a:uFillTx/>
                <a:latin typeface="Calibri"/>
              </a:rPr>
              <a:t>Click to edit Master text styles</a:t>
            </a:r>
            <a:endParaRPr lang="en-US" sz="3200" b="0" u="none" strike="noStrike">
              <a:solidFill>
                <a:schemeClr val="dk1"/>
              </a:solidFill>
              <a:effectLst/>
              <a:uFillTx/>
              <a:latin typeface="Calibri"/>
            </a:endParaRPr>
          </a:p>
          <a:p>
            <a:pPr marL="743040" lvl="1" indent="-285840" algn="l" defTabSz="914400">
              <a:lnSpc>
                <a:spcPct val="100000"/>
              </a:lnSpc>
              <a:spcBef>
                <a:spcPts val="561"/>
              </a:spcBef>
              <a:buClr>
                <a:srgbClr val="000000"/>
              </a:buClr>
              <a:buFont typeface="Arial"/>
              <a:buChar char="–"/>
            </a:pPr>
            <a:r>
              <a:rPr lang="en-US" sz="2800" b="0" u="none" strike="noStrike">
                <a:solidFill>
                  <a:schemeClr val="dk1"/>
                </a:solidFill>
                <a:effectLst/>
                <a:uFillTx/>
                <a:latin typeface="Calibri"/>
              </a:rPr>
              <a:t>Second level</a:t>
            </a:r>
            <a:endParaRPr lang="en-US" sz="2800" b="0" u="none" strike="noStrike">
              <a:solidFill>
                <a:schemeClr val="dk1"/>
              </a:solidFill>
              <a:effectLst/>
              <a:uFillTx/>
              <a:latin typeface="Calibri"/>
            </a:endParaRPr>
          </a:p>
          <a:p>
            <a:pPr marL="1143000" lvl="2" indent="-228600" algn="l" defTabSz="914400">
              <a:lnSpc>
                <a:spcPct val="100000"/>
              </a:lnSpc>
              <a:spcBef>
                <a:spcPts val="479"/>
              </a:spcBef>
              <a:buClr>
                <a:srgbClr val="000000"/>
              </a:buClr>
              <a:buFont typeface="Arial"/>
              <a:buChar char="•"/>
            </a:pPr>
            <a:r>
              <a:rPr lang="en-US" sz="2400" b="0" u="none" strike="noStrike">
                <a:solidFill>
                  <a:schemeClr val="dk1"/>
                </a:solidFill>
                <a:effectLst/>
                <a:uFillTx/>
                <a:latin typeface="Calibri"/>
              </a:rPr>
              <a:t>Third level</a:t>
            </a:r>
            <a:endParaRPr lang="en-US" sz="2400" b="0" u="none" strike="noStrike">
              <a:solidFill>
                <a:schemeClr val="dk1"/>
              </a:solidFill>
              <a:effectLst/>
              <a:uFillTx/>
              <a:latin typeface="Calibri"/>
            </a:endParaRPr>
          </a:p>
          <a:p>
            <a:pPr marL="1600200" lvl="3"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Fourth level</a:t>
            </a:r>
            <a:endParaRPr lang="en-US" sz="2000" b="0" u="none" strike="noStrike">
              <a:solidFill>
                <a:schemeClr val="dk1"/>
              </a:solidFill>
              <a:effectLst/>
              <a:uFillTx/>
              <a:latin typeface="Calibri"/>
            </a:endParaRPr>
          </a:p>
          <a:p>
            <a:pPr marL="2057400" lvl="4"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Fifth level</a:t>
            </a:r>
            <a:endParaRPr lang="en-US" sz="2000" b="0" u="none" strike="noStrike">
              <a:solidFill>
                <a:schemeClr val="dk1"/>
              </a:solidFill>
              <a:effectLst/>
              <a:uFillTx/>
              <a:latin typeface="Calibri"/>
            </a:endParaRPr>
          </a:p>
        </p:txBody>
      </p:sp>
      <p:sp>
        <p:nvSpPr>
          <p:cNvPr id="51" name="PlaceHolder 3"/>
          <p:cNvSpPr>
            <a:spLocks noGrp="1"/>
          </p:cNvSpPr>
          <p:nvPr>
            <p:ph type="body"/>
          </p:nvPr>
        </p:nvSpPr>
        <p:spPr>
          <a:xfrm>
            <a:off x="457200" y="1434960"/>
            <a:ext cx="3007800" cy="4690800"/>
          </a:xfrm>
          <a:prstGeom prst="rect">
            <a:avLst/>
          </a:prstGeom>
          <a:noFill/>
          <a:ln w="0">
            <a:noFill/>
          </a:ln>
        </p:spPr>
        <p:txBody>
          <a:bodyPr lIns="91440" tIns="45720" rIns="91440" bIns="45720" anchor="t">
            <a:noAutofit/>
          </a:bodyPr>
          <a:lstStyle>
            <a:lvl1pPr indent="0" algn="l" defTabSz="914400">
              <a:lnSpc>
                <a:spcPct val="100000"/>
              </a:lnSpc>
              <a:spcBef>
                <a:spcPts val="281"/>
              </a:spcBef>
              <a:buNone/>
              <a:tabLst>
                <a:tab pos="0" algn="l"/>
              </a:tabLst>
              <a:defRPr lang="en-US" sz="1400" b="0" u="none" strike="noStrike">
                <a:solidFill>
                  <a:schemeClr val="dk1"/>
                </a:solidFill>
                <a:effectLst/>
                <a:uFillTx/>
                <a:latin typeface="Calibri"/>
              </a:defRPr>
            </a:lvl1pPr>
          </a:lstStyle>
          <a:p>
            <a:pPr indent="0" algn="l" defTabSz="914400">
              <a:lnSpc>
                <a:spcPct val="100000"/>
              </a:lnSpc>
              <a:spcBef>
                <a:spcPts val="281"/>
              </a:spcBef>
              <a:buNone/>
              <a:tabLst>
                <a:tab pos="0" algn="l"/>
              </a:tabLst>
            </a:pPr>
            <a:r>
              <a:rPr lang="en-US" sz="1400" b="0" u="none" strike="noStrike">
                <a:solidFill>
                  <a:schemeClr val="dk1"/>
                </a:solidFill>
                <a:effectLst/>
                <a:uFillTx/>
                <a:latin typeface="Calibri"/>
              </a:rPr>
              <a:t>Click to edit Master text styles</a:t>
            </a:r>
            <a:endParaRPr lang="en-US" sz="1400" b="0" u="none" strike="noStrike">
              <a:solidFill>
                <a:schemeClr val="dk1"/>
              </a:solidFill>
              <a:effectLst/>
              <a:uFillTx/>
              <a:latin typeface="Calibri"/>
            </a:endParaRPr>
          </a:p>
        </p:txBody>
      </p:sp>
      <p:sp>
        <p:nvSpPr>
          <p:cNvPr id="52" name="PlaceHolder 4"/>
          <p:cNvSpPr>
            <a:spLocks noGrp="1"/>
          </p:cNvSpPr>
          <p:nvPr>
            <p:ph type="dt" idx="28"/>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Calibri"/>
            </a:endParaRPr>
          </a:p>
        </p:txBody>
      </p:sp>
      <p:sp>
        <p:nvSpPr>
          <p:cNvPr id="53" name="PlaceHolder 5"/>
          <p:cNvSpPr>
            <a:spLocks noGrp="1"/>
          </p:cNvSpPr>
          <p:nvPr>
            <p:ph type="ftr" idx="29"/>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Calibri"/>
              </a:defRPr>
            </a:lvl1pPr>
          </a:lstStyle>
          <a:p>
            <a:pPr indent="0" algn="ctr">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54" name="PlaceHolder 6"/>
          <p:cNvSpPr>
            <a:spLocks noGrp="1"/>
          </p:cNvSpPr>
          <p:nvPr>
            <p:ph type="sldNum" idx="30"/>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BD272DAE-B1A9-47C4-81E6-26939D1BEE0F}"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Calibri"/>
            </a:endParaRPr>
          </a:p>
        </p:txBody>
      </p:sp>
    </p:spTree>
  </p:cSld>
  <p:clrMapOvr>
    <a:masterClrMapping/>
  </p:clrMapOvr>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bg>
      <p:bgPr>
        <a:solidFill>
          <a:srgbClr val="FFFFFF"/>
        </a:solidFill>
      </p:bgPr>
    </p:bg>
    <p:spTree>
      <p:nvGrpSpPr>
        <p:cNvPr id="1" name=""/>
        <p:cNvGrpSpPr/>
        <p:nvPr/>
      </p:nvGrpSpPr>
      <p:grpSpPr>
        <a:xfrm>
          <a:off x="0" y="0"/>
          <a:ext cx="0" cy="0"/>
          <a:chOff x="0" y="0"/>
          <a:chExt cx="0" cy="0"/>
        </a:xfrm>
      </p:grpSpPr>
      <p:sp>
        <p:nvSpPr>
          <p:cNvPr id="55" name="PlaceHolder 1"/>
          <p:cNvSpPr>
            <a:spLocks noGrp="1"/>
          </p:cNvSpPr>
          <p:nvPr>
            <p:ph type="title"/>
          </p:nvPr>
        </p:nvSpPr>
        <p:spPr>
          <a:xfrm>
            <a:off x="1792440" y="4800600"/>
            <a:ext cx="5486040" cy="566280"/>
          </a:xfrm>
          <a:prstGeom prst="rect">
            <a:avLst/>
          </a:prstGeom>
          <a:noFill/>
          <a:ln w="0">
            <a:noFill/>
          </a:ln>
        </p:spPr>
        <p:txBody>
          <a:bodyPr lIns="91440" tIns="45720" rIns="91440" bIns="45720" anchor="b">
            <a:noAutofit/>
          </a:bodyPr>
          <a:lstStyle>
            <a:lvl1pPr indent="0" algn="l" defTabSz="914400">
              <a:lnSpc>
                <a:spcPct val="100000"/>
              </a:lnSpc>
              <a:buNone/>
              <a:defRPr lang="en-US" sz="2000" b="1" u="none" strike="noStrike">
                <a:solidFill>
                  <a:schemeClr val="dk1"/>
                </a:solidFill>
                <a:effectLst/>
                <a:uFillTx/>
                <a:latin typeface="Calibri"/>
              </a:defRPr>
            </a:lvl1pPr>
          </a:lstStyle>
          <a:p>
            <a:pPr indent="0" algn="l" defTabSz="914400">
              <a:lnSpc>
                <a:spcPct val="100000"/>
              </a:lnSpc>
              <a:buNone/>
            </a:pPr>
            <a:r>
              <a:rPr lang="en-US" sz="2000" b="1" u="none" strike="noStrike">
                <a:solidFill>
                  <a:schemeClr val="dk1"/>
                </a:solidFill>
                <a:effectLst/>
                <a:uFillTx/>
                <a:latin typeface="Calibri"/>
              </a:rPr>
              <a:t>Click to edit Master title style</a:t>
            </a:r>
            <a:endParaRPr lang="en-US" sz="2000" b="1" u="none" strike="noStrike">
              <a:solidFill>
                <a:schemeClr val="dk1"/>
              </a:solidFill>
              <a:effectLst/>
              <a:uFillTx/>
              <a:latin typeface="Calibri"/>
            </a:endParaRPr>
          </a:p>
        </p:txBody>
      </p:sp>
      <p:sp>
        <p:nvSpPr>
          <p:cNvPr id="56" name="PlaceHolder 2"/>
          <p:cNvSpPr>
            <a:spLocks noGrp="1"/>
          </p:cNvSpPr>
          <p:nvPr>
            <p:ph type="body"/>
          </p:nvPr>
        </p:nvSpPr>
        <p:spPr>
          <a:xfrm>
            <a:off x="1792440" y="612720"/>
            <a:ext cx="5486040" cy="4114440"/>
          </a:xfrm>
          <a:prstGeom prst="rect">
            <a:avLst/>
          </a:prstGeom>
          <a:noFill/>
          <a:ln w="0">
            <a:noFill/>
          </a:ln>
        </p:spPr>
        <p:txBody>
          <a:bodyPr lIns="90000" tIns="45000" rIns="90000" bIns="45000" anchor="t">
            <a:noAutofit/>
          </a:bodyPr>
          <a:lstStyle>
            <a:lvl1pPr algn="l" defTabSz="914400">
              <a:spcBef>
                <a:spcPts val="281"/>
              </a:spcBef>
              <a:buClr>
                <a:srgbClr val="000000"/>
              </a:buClr>
              <a:buFont typeface="Arial"/>
              <a:buChar char="•"/>
              <a:tabLst>
                <a:tab pos="0" algn="l"/>
              </a:tabLst>
              <a:defRPr lang="en-US" sz="3200" b="0" u="none" strike="noStrike">
                <a:solidFill>
                  <a:schemeClr val="dk1"/>
                </a:solidFill>
                <a:effectLst/>
                <a:uFillTx/>
                <a:latin typeface="Calibri"/>
              </a:defRPr>
            </a:lvl1pPr>
            <a:lvl2pPr lvl="1" algn="l" defTabSz="914400">
              <a:spcBef>
                <a:spcPts val="561"/>
              </a:spcBef>
              <a:buClr>
                <a:srgbClr val="000000"/>
              </a:buClr>
              <a:buSzPct val="75000"/>
              <a:buFont typeface="Symbol" charset="2"/>
              <a:buChar char=""/>
              <a:defRPr lang="en-US" sz="3200" b="0" u="none" strike="noStrike">
                <a:solidFill>
                  <a:schemeClr val="dk1"/>
                </a:solidFill>
                <a:effectLst/>
                <a:uFillTx/>
                <a:latin typeface="Calibri"/>
              </a:defRPr>
            </a:lvl2pPr>
            <a:lvl3pPr lvl="2" algn="l" defTabSz="914400">
              <a:spcBef>
                <a:spcPts val="479"/>
              </a:spcBef>
              <a:buClr>
                <a:srgbClr val="000000"/>
              </a:buClr>
              <a:buSzPct val="45000"/>
              <a:buFont typeface="Wingdings" charset="2"/>
              <a:buChar char=""/>
              <a:defRPr lang="en-US" sz="3200" b="0" u="none" strike="noStrike">
                <a:solidFill>
                  <a:schemeClr val="dk1"/>
                </a:solidFill>
                <a:effectLst/>
                <a:uFillTx/>
                <a:latin typeface="Calibri"/>
              </a:defRPr>
            </a:lvl3pPr>
            <a:lvl4pPr lvl="3" algn="l" defTabSz="914400">
              <a:spcBef>
                <a:spcPts val="400"/>
              </a:spcBef>
              <a:buClr>
                <a:srgbClr val="000000"/>
              </a:buClr>
              <a:buSzPct val="75000"/>
              <a:buFont typeface="Symbol" charset="2"/>
              <a:buChar char=""/>
              <a:defRPr lang="en-US" sz="3200" b="0" u="none" strike="noStrike">
                <a:solidFill>
                  <a:schemeClr val="dk1"/>
                </a:solidFill>
                <a:effectLst/>
                <a:uFillTx/>
                <a:latin typeface="Calibri"/>
              </a:defRPr>
            </a:lvl4pPr>
            <a:lvl5pPr lvl="4" algn="l" defTabSz="914400">
              <a:spcBef>
                <a:spcPts val="400"/>
              </a:spcBef>
              <a:buClr>
                <a:srgbClr val="000000"/>
              </a:buClr>
              <a:buSzPct val="45000"/>
              <a:buFont typeface="Wingdings" charset="2"/>
              <a:buChar char=""/>
              <a:defRPr lang="en-US" sz="3200" b="0" u="none" strike="noStrike">
                <a:solidFill>
                  <a:schemeClr val="dk1"/>
                </a:solidFill>
                <a:effectLst/>
                <a:uFillTx/>
                <a:latin typeface="Calibri"/>
              </a:defRPr>
            </a:lvl5pPr>
            <a:lvl6pPr lvl="5" algn="l" defTabSz="914400">
              <a:spcBef>
                <a:spcPts val="283"/>
              </a:spcBef>
              <a:buClr>
                <a:srgbClr val="000000"/>
              </a:buClr>
              <a:buSzPct val="45000"/>
              <a:buFont typeface="Wingdings" charset="2"/>
              <a:buChar char=""/>
              <a:defRPr lang="en-US" sz="3200" b="0" u="none" strike="noStrike">
                <a:solidFill>
                  <a:schemeClr val="dk1"/>
                </a:solidFill>
                <a:effectLst/>
                <a:uFillTx/>
                <a:latin typeface="Calibri"/>
              </a:defRPr>
            </a:lvl6pPr>
            <a:lvl7pPr lvl="6" algn="l" defTabSz="914400">
              <a:spcBef>
                <a:spcPts val="283"/>
              </a:spcBef>
              <a:buClr>
                <a:srgbClr val="000000"/>
              </a:buClr>
              <a:buSzPct val="45000"/>
              <a:buFont typeface="Wingdings" charset="2"/>
              <a:buChar char=""/>
              <a:defRPr lang="en-US" sz="3200" b="0" u="none" strike="noStrike">
                <a:solidFill>
                  <a:schemeClr val="dk1"/>
                </a:solidFill>
                <a:effectLst/>
                <a:uFillTx/>
                <a:latin typeface="Calibri"/>
              </a:defRPr>
            </a:lvl7pPr>
          </a:lstStyle>
          <a:p>
            <a:pPr algn="l" defTabSz="914400">
              <a:spcBef>
                <a:spcPts val="281"/>
              </a:spcBef>
              <a:buClr>
                <a:srgbClr val="000000"/>
              </a:buClr>
              <a:buFont typeface="Arial"/>
              <a:buChar char="•"/>
              <a:tabLst>
                <a:tab pos="0" algn="l"/>
              </a:tabLst>
            </a:pPr>
            <a:r>
              <a:rPr lang="en-US" sz="3200" b="0" u="none" strike="noStrike">
                <a:solidFill>
                  <a:schemeClr val="dk1"/>
                </a:solidFill>
                <a:effectLst/>
                <a:uFillTx/>
                <a:latin typeface="Calibri"/>
              </a:rPr>
              <a:t>Click to edit the outline text format</a:t>
            </a:r>
            <a:endParaRPr lang="en-US" sz="3200" b="0" u="none" strike="noStrike">
              <a:solidFill>
                <a:schemeClr val="dk1"/>
              </a:solidFill>
              <a:effectLst/>
              <a:uFillTx/>
              <a:latin typeface="Calibri"/>
            </a:endParaRPr>
          </a:p>
          <a:p>
            <a:pPr marL="457200" lvl="1" algn="l" defTabSz="914400">
              <a:spcBef>
                <a:spcPts val="561"/>
              </a:spcBef>
              <a:buClr>
                <a:srgbClr val="000000"/>
              </a:buClr>
              <a:buSzPct val="75000"/>
              <a:buFont typeface="Symbol" charset="2"/>
              <a:buChar char=""/>
            </a:pPr>
            <a:r>
              <a:rPr lang="en-US" sz="3200" b="0" u="none" strike="noStrike">
                <a:solidFill>
                  <a:schemeClr val="dk1"/>
                </a:solidFill>
                <a:effectLst/>
                <a:uFillTx/>
                <a:latin typeface="Calibri"/>
              </a:rPr>
              <a:t>Second Outline Level</a:t>
            </a:r>
            <a:endParaRPr lang="en-US" sz="3200" b="0" u="none" strike="noStrike">
              <a:solidFill>
                <a:schemeClr val="dk1"/>
              </a:solidFill>
              <a:effectLst/>
              <a:uFillTx/>
              <a:latin typeface="Calibri"/>
            </a:endParaRPr>
          </a:p>
          <a:p>
            <a:pPr marL="914400" lvl="2" algn="l" defTabSz="914400">
              <a:spcBef>
                <a:spcPts val="479"/>
              </a:spcBef>
              <a:buClr>
                <a:srgbClr val="000000"/>
              </a:buClr>
              <a:buSzPct val="45000"/>
              <a:buFont typeface="Wingdings" charset="2"/>
              <a:buChar char=""/>
            </a:pPr>
            <a:r>
              <a:rPr lang="en-US" sz="3200" b="0" u="none" strike="noStrike">
                <a:solidFill>
                  <a:schemeClr val="dk1"/>
                </a:solidFill>
                <a:effectLst/>
                <a:uFillTx/>
                <a:latin typeface="Calibri"/>
              </a:rPr>
              <a:t>Third Outline Level</a:t>
            </a:r>
            <a:endParaRPr lang="en-US" sz="3200" b="0" u="none" strike="noStrike">
              <a:solidFill>
                <a:schemeClr val="dk1"/>
              </a:solidFill>
              <a:effectLst/>
              <a:uFillTx/>
              <a:latin typeface="Calibri"/>
            </a:endParaRPr>
          </a:p>
          <a:p>
            <a:pPr marL="1371600" lvl="3" algn="l" defTabSz="914400">
              <a:spcBef>
                <a:spcPts val="400"/>
              </a:spcBef>
              <a:buClr>
                <a:srgbClr val="000000"/>
              </a:buClr>
              <a:buSzPct val="75000"/>
              <a:buFont typeface="Symbol" charset="2"/>
              <a:buChar char=""/>
            </a:pPr>
            <a:r>
              <a:rPr lang="en-US" sz="3200" b="0" u="none" strike="noStrike">
                <a:solidFill>
                  <a:schemeClr val="dk1"/>
                </a:solidFill>
                <a:effectLst/>
                <a:uFillTx/>
                <a:latin typeface="Calibri"/>
              </a:rPr>
              <a:t>Fourth Outline Level</a:t>
            </a:r>
            <a:endParaRPr lang="en-US" sz="3200" b="0" u="none" strike="noStrike">
              <a:solidFill>
                <a:schemeClr val="dk1"/>
              </a:solidFill>
              <a:effectLst/>
              <a:uFillTx/>
              <a:latin typeface="Calibri"/>
            </a:endParaRPr>
          </a:p>
          <a:p>
            <a:pPr marL="1828800" lvl="4" algn="l" defTabSz="914400">
              <a:spcBef>
                <a:spcPts val="400"/>
              </a:spcBef>
              <a:buClr>
                <a:srgbClr val="000000"/>
              </a:buClr>
              <a:buSzPct val="45000"/>
              <a:buFont typeface="Wingdings" charset="2"/>
              <a:buChar char=""/>
            </a:pPr>
            <a:r>
              <a:rPr lang="en-US" sz="3200" b="0" u="none" strike="noStrike">
                <a:solidFill>
                  <a:schemeClr val="dk1"/>
                </a:solidFill>
                <a:effectLst/>
                <a:uFillTx/>
                <a:latin typeface="Calibri"/>
              </a:rPr>
              <a:t>Fifth Outline Level</a:t>
            </a:r>
            <a:endParaRPr lang="en-US" sz="3200" b="0" u="none" strike="noStrike">
              <a:solidFill>
                <a:schemeClr val="dk1"/>
              </a:solidFill>
              <a:effectLst/>
              <a:uFillTx/>
              <a:latin typeface="Calibri"/>
            </a:endParaRPr>
          </a:p>
          <a:p>
            <a:pPr marL="2286000" lvl="5" algn="l" defTabSz="914400">
              <a:spcBef>
                <a:spcPts val="283"/>
              </a:spcBef>
              <a:buClr>
                <a:srgbClr val="000000"/>
              </a:buClr>
              <a:buSzPct val="45000"/>
              <a:buFont typeface="Wingdings" charset="2"/>
              <a:buChar char=""/>
            </a:pPr>
            <a:r>
              <a:rPr lang="en-US" sz="3200" b="0" u="none" strike="noStrike">
                <a:solidFill>
                  <a:schemeClr val="dk1"/>
                </a:solidFill>
                <a:effectLst/>
                <a:uFillTx/>
                <a:latin typeface="Calibri"/>
              </a:rPr>
              <a:t>Sixth Outline Level</a:t>
            </a:r>
            <a:endParaRPr lang="en-US" sz="3200" b="0" u="none" strike="noStrike">
              <a:solidFill>
                <a:schemeClr val="dk1"/>
              </a:solidFill>
              <a:effectLst/>
              <a:uFillTx/>
              <a:latin typeface="Calibri"/>
            </a:endParaRPr>
          </a:p>
          <a:p>
            <a:pPr marL="2743200" lvl="6" algn="l" defTabSz="914400">
              <a:spcBef>
                <a:spcPts val="283"/>
              </a:spcBef>
              <a:buClr>
                <a:srgbClr val="000000"/>
              </a:buClr>
              <a:buSzPct val="45000"/>
              <a:buFont typeface="Wingdings" charset="2"/>
              <a:buChar char=""/>
            </a:pPr>
            <a:r>
              <a:rPr lang="en-US" sz="3200" b="0" u="none" strike="noStrike">
                <a:solidFill>
                  <a:schemeClr val="dk1"/>
                </a:solidFill>
                <a:effectLst/>
                <a:uFillTx/>
                <a:latin typeface="Calibri"/>
              </a:rPr>
              <a:t>Seventh Outline Level</a:t>
            </a:r>
            <a:endParaRPr lang="en-US" sz="3200" b="0" u="none" strike="noStrike">
              <a:solidFill>
                <a:schemeClr val="dk1"/>
              </a:solidFill>
              <a:effectLst/>
              <a:uFillTx/>
              <a:latin typeface="Calibri"/>
            </a:endParaRPr>
          </a:p>
        </p:txBody>
      </p:sp>
      <p:sp>
        <p:nvSpPr>
          <p:cNvPr id="57" name="PlaceHolder 3"/>
          <p:cNvSpPr>
            <a:spLocks noGrp="1"/>
          </p:cNvSpPr>
          <p:nvPr>
            <p:ph type="body"/>
          </p:nvPr>
        </p:nvSpPr>
        <p:spPr>
          <a:xfrm>
            <a:off x="1792440" y="5367240"/>
            <a:ext cx="5486040" cy="804600"/>
          </a:xfrm>
          <a:prstGeom prst="rect">
            <a:avLst/>
          </a:prstGeom>
          <a:noFill/>
          <a:ln w="0">
            <a:noFill/>
          </a:ln>
        </p:spPr>
        <p:txBody>
          <a:bodyPr lIns="91440" tIns="45720" rIns="91440" bIns="45720" anchor="t">
            <a:noAutofit/>
          </a:bodyPr>
          <a:lstStyle>
            <a:lvl1pPr indent="0" algn="l" defTabSz="914400">
              <a:lnSpc>
                <a:spcPct val="100000"/>
              </a:lnSpc>
              <a:spcBef>
                <a:spcPts val="281"/>
              </a:spcBef>
              <a:buNone/>
              <a:tabLst>
                <a:tab pos="0" algn="l"/>
              </a:tabLst>
              <a:defRPr lang="en-US" sz="1400" b="0" u="none" strike="noStrike">
                <a:solidFill>
                  <a:schemeClr val="dk1"/>
                </a:solidFill>
                <a:effectLst/>
                <a:uFillTx/>
                <a:latin typeface="Calibri"/>
              </a:defRPr>
            </a:lvl1pPr>
          </a:lstStyle>
          <a:p>
            <a:pPr indent="0" algn="l" defTabSz="914400">
              <a:lnSpc>
                <a:spcPct val="100000"/>
              </a:lnSpc>
              <a:spcBef>
                <a:spcPts val="281"/>
              </a:spcBef>
              <a:buNone/>
              <a:tabLst>
                <a:tab pos="0" algn="l"/>
              </a:tabLst>
            </a:pPr>
            <a:r>
              <a:rPr lang="en-US" sz="1400" b="0" u="none" strike="noStrike">
                <a:solidFill>
                  <a:schemeClr val="dk1"/>
                </a:solidFill>
                <a:effectLst/>
                <a:uFillTx/>
                <a:latin typeface="Calibri"/>
              </a:rPr>
              <a:t>Click to edit Master text styles</a:t>
            </a:r>
            <a:endParaRPr lang="en-US" sz="1400" b="0" u="none" strike="noStrike">
              <a:solidFill>
                <a:schemeClr val="dk1"/>
              </a:solidFill>
              <a:effectLst/>
              <a:uFillTx/>
              <a:latin typeface="Calibri"/>
            </a:endParaRPr>
          </a:p>
        </p:txBody>
      </p:sp>
      <p:sp>
        <p:nvSpPr>
          <p:cNvPr id="58" name="PlaceHolder 4"/>
          <p:cNvSpPr>
            <a:spLocks noGrp="1"/>
          </p:cNvSpPr>
          <p:nvPr>
            <p:ph type="dt" idx="31"/>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Calibri"/>
            </a:endParaRPr>
          </a:p>
        </p:txBody>
      </p:sp>
      <p:sp>
        <p:nvSpPr>
          <p:cNvPr id="59" name="PlaceHolder 5"/>
          <p:cNvSpPr>
            <a:spLocks noGrp="1"/>
          </p:cNvSpPr>
          <p:nvPr>
            <p:ph type="ftr" idx="32"/>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Calibri"/>
              </a:defRPr>
            </a:lvl1pPr>
          </a:lstStyle>
          <a:p>
            <a:pPr indent="0" algn="ctr">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60" name="PlaceHolder 6"/>
          <p:cNvSpPr>
            <a:spLocks noGrp="1"/>
          </p:cNvSpPr>
          <p:nvPr>
            <p:ph type="sldNum" idx="33"/>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5541C33D-AA73-4A58-B030-D7C213CC22C1}"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Calibri"/>
            </a:endParaRPr>
          </a:p>
        </p:txBody>
      </p:sp>
    </p:spTree>
  </p:cSld>
  <p:clrMapOvr>
    <a:masterClrMapping/>
  </p:clrMapOvr>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bg>
      <p:bgPr>
        <a:solidFill>
          <a:srgbClr val="FFFFFF"/>
        </a:solidFill>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7" name="PlaceHolder 2"/>
          <p:cNvSpPr>
            <a:spLocks noGrp="1"/>
          </p:cNvSpPr>
          <p:nvPr>
            <p:ph type="body"/>
          </p:nvPr>
        </p:nvSpPr>
        <p:spPr>
          <a:xfrm>
            <a:off x="457200" y="1600200"/>
            <a:ext cx="8229240" cy="4525560"/>
          </a:xfrm>
          <a:prstGeom prst="rect">
            <a:avLst/>
          </a:prstGeom>
          <a:noFill/>
          <a:ln w="0">
            <a:noFill/>
          </a:ln>
        </p:spPr>
        <p:txBody>
          <a:bodyPr lIns="91440" tIns="45720" rIns="91440" bIns="45720" anchor="t" vert="eaVert">
            <a:noAutofit/>
          </a:bodyPr>
          <a:lstStyle>
            <a:lvl1pPr algn="l" defTabSz="914400">
              <a:lnSpc>
                <a:spcPct val="100000"/>
              </a:lnSpc>
              <a:spcBef>
                <a:spcPts val="641"/>
              </a:spcBef>
              <a:buClr>
                <a:srgbClr val="000000"/>
              </a:buClr>
              <a:buFont typeface="Arial"/>
              <a:buChar char="•"/>
              <a:defRPr lang="en-US" sz="3200" b="0" u="none" strike="noStrike">
                <a:solidFill>
                  <a:schemeClr val="dk1"/>
                </a:solidFill>
                <a:effectLst/>
                <a:uFillTx/>
                <a:latin typeface="Calibri"/>
              </a:defRPr>
            </a:lvl1pPr>
            <a:lvl2pPr lvl="1" algn="l" defTabSz="914400">
              <a:lnSpc>
                <a:spcPct val="100000"/>
              </a:lnSpc>
              <a:spcBef>
                <a:spcPts val="561"/>
              </a:spcBef>
              <a:buClr>
                <a:srgbClr val="000000"/>
              </a:buClr>
              <a:buFont typeface="Arial"/>
              <a:buChar char="–"/>
              <a:defRPr lang="en-US" sz="2800" b="0" u="none" strike="noStrike">
                <a:solidFill>
                  <a:schemeClr val="dk1"/>
                </a:solidFill>
                <a:effectLst/>
                <a:uFillTx/>
                <a:latin typeface="Calibri"/>
              </a:defRPr>
            </a:lvl2pPr>
            <a:lvl3pPr lvl="2" algn="l" defTabSz="914400">
              <a:lnSpc>
                <a:spcPct val="100000"/>
              </a:lnSpc>
              <a:spcBef>
                <a:spcPts val="479"/>
              </a:spcBef>
              <a:buClr>
                <a:srgbClr val="000000"/>
              </a:buClr>
              <a:buFont typeface="Arial"/>
              <a:buChar char="•"/>
              <a:defRPr lang="en-US" sz="2400" b="0" u="none" strike="noStrike">
                <a:solidFill>
                  <a:schemeClr val="dk1"/>
                </a:solidFill>
                <a:effectLst/>
                <a:uFillTx/>
                <a:latin typeface="Calibri"/>
              </a:defRPr>
            </a:lvl3pPr>
            <a:lvl4pPr lvl="3"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4pPr>
            <a:lvl5pPr lvl="4"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5pPr>
          </a:lstStyle>
          <a:p>
            <a:pPr marL="343080" indent="-343080" algn="l" defTabSz="914400">
              <a:lnSpc>
                <a:spcPct val="100000"/>
              </a:lnSpc>
              <a:spcBef>
                <a:spcPts val="641"/>
              </a:spcBef>
              <a:buClr>
                <a:srgbClr val="000000"/>
              </a:buClr>
              <a:buFont typeface="Arial"/>
              <a:buChar char="•"/>
            </a:pPr>
            <a:r>
              <a:rPr lang="en-US" sz="3200" b="0" u="none" strike="noStrike">
                <a:solidFill>
                  <a:schemeClr val="dk1"/>
                </a:solidFill>
                <a:effectLst/>
                <a:uFillTx/>
                <a:latin typeface="Calibri"/>
              </a:rPr>
              <a:t>Click to edit Master text styles</a:t>
            </a:r>
            <a:endParaRPr lang="en-US" sz="3200" b="0" u="none" strike="noStrike">
              <a:solidFill>
                <a:schemeClr val="dk1"/>
              </a:solidFill>
              <a:effectLst/>
              <a:uFillTx/>
              <a:latin typeface="Calibri"/>
            </a:endParaRPr>
          </a:p>
          <a:p>
            <a:pPr marL="743040" lvl="1" indent="-285840" algn="l" defTabSz="914400">
              <a:lnSpc>
                <a:spcPct val="100000"/>
              </a:lnSpc>
              <a:spcBef>
                <a:spcPts val="561"/>
              </a:spcBef>
              <a:buClr>
                <a:srgbClr val="000000"/>
              </a:buClr>
              <a:buFont typeface="Arial"/>
              <a:buChar char="–"/>
            </a:pPr>
            <a:r>
              <a:rPr lang="en-US" sz="2800" b="0" u="none" strike="noStrike">
                <a:solidFill>
                  <a:schemeClr val="dk1"/>
                </a:solidFill>
                <a:effectLst/>
                <a:uFillTx/>
                <a:latin typeface="Calibri"/>
              </a:rPr>
              <a:t>Second level</a:t>
            </a:r>
            <a:endParaRPr lang="en-US" sz="2800" b="0" u="none" strike="noStrike">
              <a:solidFill>
                <a:schemeClr val="dk1"/>
              </a:solidFill>
              <a:effectLst/>
              <a:uFillTx/>
              <a:latin typeface="Calibri"/>
            </a:endParaRPr>
          </a:p>
          <a:p>
            <a:pPr marL="1143000" lvl="2" indent="-228600" algn="l" defTabSz="914400">
              <a:lnSpc>
                <a:spcPct val="100000"/>
              </a:lnSpc>
              <a:spcBef>
                <a:spcPts val="479"/>
              </a:spcBef>
              <a:buClr>
                <a:srgbClr val="000000"/>
              </a:buClr>
              <a:buFont typeface="Arial"/>
              <a:buChar char="•"/>
            </a:pPr>
            <a:r>
              <a:rPr lang="en-US" sz="2400" b="0" u="none" strike="noStrike">
                <a:solidFill>
                  <a:schemeClr val="dk1"/>
                </a:solidFill>
                <a:effectLst/>
                <a:uFillTx/>
                <a:latin typeface="Calibri"/>
              </a:rPr>
              <a:t>Third level</a:t>
            </a:r>
            <a:endParaRPr lang="en-US" sz="2400" b="0" u="none" strike="noStrike">
              <a:solidFill>
                <a:schemeClr val="dk1"/>
              </a:solidFill>
              <a:effectLst/>
              <a:uFillTx/>
              <a:latin typeface="Calibri"/>
            </a:endParaRPr>
          </a:p>
          <a:p>
            <a:pPr marL="1600200" lvl="3"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Fourth level</a:t>
            </a:r>
            <a:endParaRPr lang="en-US" sz="2000" b="0" u="none" strike="noStrike">
              <a:solidFill>
                <a:schemeClr val="dk1"/>
              </a:solidFill>
              <a:effectLst/>
              <a:uFillTx/>
              <a:latin typeface="Calibri"/>
            </a:endParaRPr>
          </a:p>
          <a:p>
            <a:pPr marL="2057400" lvl="4"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Fifth level</a:t>
            </a:r>
            <a:endParaRPr lang="en-US" sz="2000" b="0" u="none" strike="noStrike">
              <a:solidFill>
                <a:schemeClr val="dk1"/>
              </a:solidFill>
              <a:effectLst/>
              <a:uFillTx/>
              <a:latin typeface="Calibri"/>
            </a:endParaRPr>
          </a:p>
        </p:txBody>
      </p:sp>
      <p:sp>
        <p:nvSpPr>
          <p:cNvPr id="8" name="PlaceHolder 3"/>
          <p:cNvSpPr>
            <a:spLocks noGrp="1"/>
          </p:cNvSpPr>
          <p:nvPr>
            <p:ph type="dt" idx="4"/>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Calibri"/>
            </a:endParaRPr>
          </a:p>
        </p:txBody>
      </p:sp>
      <p:sp>
        <p:nvSpPr>
          <p:cNvPr id="9" name="PlaceHolder 4"/>
          <p:cNvSpPr>
            <a:spLocks noGrp="1"/>
          </p:cNvSpPr>
          <p:nvPr>
            <p:ph type="ftr" idx="5"/>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Calibri"/>
              </a:defRPr>
            </a:lvl1pPr>
          </a:lstStyle>
          <a:p>
            <a:pPr indent="0" algn="ctr">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10" name="PlaceHolder 5"/>
          <p:cNvSpPr>
            <a:spLocks noGrp="1"/>
          </p:cNvSpPr>
          <p:nvPr>
            <p:ph type="sldNum" idx="6"/>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E98E1D13-25A9-44C7-BFDC-B691E2AFC9D7}"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Calibri"/>
            </a:endParaRPr>
          </a:p>
        </p:txBody>
      </p:sp>
    </p:spTree>
  </p:cSld>
  <p:clrMapOvr>
    <a:masterClrMapping/>
  </p:clrMapOvr>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bg>
      <p:bgPr>
        <a:solidFill>
          <a:srgbClr val="FFFFFF"/>
        </a:solidFill>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6629400" y="274680"/>
            <a:ext cx="2057040" cy="5851080"/>
          </a:xfrm>
          <a:prstGeom prst="rect">
            <a:avLst/>
          </a:prstGeom>
          <a:noFill/>
          <a:ln w="0">
            <a:noFill/>
          </a:ln>
        </p:spPr>
        <p:txBody>
          <a:bodyPr lIns="91440" tIns="45720" rIns="91440" bIns="45720" anchor="ctr" vert="eaVert">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12" name="PlaceHolder 2"/>
          <p:cNvSpPr>
            <a:spLocks noGrp="1"/>
          </p:cNvSpPr>
          <p:nvPr>
            <p:ph type="body"/>
          </p:nvPr>
        </p:nvSpPr>
        <p:spPr>
          <a:xfrm>
            <a:off x="457200" y="274680"/>
            <a:ext cx="6019560" cy="5851080"/>
          </a:xfrm>
          <a:prstGeom prst="rect">
            <a:avLst/>
          </a:prstGeom>
          <a:noFill/>
          <a:ln w="0">
            <a:noFill/>
          </a:ln>
        </p:spPr>
        <p:txBody>
          <a:bodyPr lIns="91440" tIns="45720" rIns="91440" bIns="45720" anchor="t" vert="eaVert">
            <a:noAutofit/>
          </a:bodyPr>
          <a:lstStyle>
            <a:lvl1pPr algn="l" defTabSz="914400">
              <a:lnSpc>
                <a:spcPct val="100000"/>
              </a:lnSpc>
              <a:spcBef>
                <a:spcPts val="641"/>
              </a:spcBef>
              <a:buClr>
                <a:srgbClr val="000000"/>
              </a:buClr>
              <a:buFont typeface="Arial"/>
              <a:buChar char="•"/>
              <a:defRPr lang="en-US" sz="3200" b="0" u="none" strike="noStrike">
                <a:solidFill>
                  <a:schemeClr val="dk1"/>
                </a:solidFill>
                <a:effectLst/>
                <a:uFillTx/>
                <a:latin typeface="Calibri"/>
              </a:defRPr>
            </a:lvl1pPr>
            <a:lvl2pPr lvl="1" algn="l" defTabSz="914400">
              <a:lnSpc>
                <a:spcPct val="100000"/>
              </a:lnSpc>
              <a:spcBef>
                <a:spcPts val="561"/>
              </a:spcBef>
              <a:buClr>
                <a:srgbClr val="000000"/>
              </a:buClr>
              <a:buFont typeface="Arial"/>
              <a:buChar char="–"/>
              <a:defRPr lang="en-US" sz="2800" b="0" u="none" strike="noStrike">
                <a:solidFill>
                  <a:schemeClr val="dk1"/>
                </a:solidFill>
                <a:effectLst/>
                <a:uFillTx/>
                <a:latin typeface="Calibri"/>
              </a:defRPr>
            </a:lvl2pPr>
            <a:lvl3pPr lvl="2" algn="l" defTabSz="914400">
              <a:lnSpc>
                <a:spcPct val="100000"/>
              </a:lnSpc>
              <a:spcBef>
                <a:spcPts val="479"/>
              </a:spcBef>
              <a:buClr>
                <a:srgbClr val="000000"/>
              </a:buClr>
              <a:buFont typeface="Arial"/>
              <a:buChar char="•"/>
              <a:defRPr lang="en-US" sz="2400" b="0" u="none" strike="noStrike">
                <a:solidFill>
                  <a:schemeClr val="dk1"/>
                </a:solidFill>
                <a:effectLst/>
                <a:uFillTx/>
                <a:latin typeface="Calibri"/>
              </a:defRPr>
            </a:lvl3pPr>
            <a:lvl4pPr lvl="3"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4pPr>
            <a:lvl5pPr lvl="4"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5pPr>
          </a:lstStyle>
          <a:p>
            <a:pPr marL="343080" indent="-343080" algn="l" defTabSz="914400">
              <a:lnSpc>
                <a:spcPct val="100000"/>
              </a:lnSpc>
              <a:spcBef>
                <a:spcPts val="641"/>
              </a:spcBef>
              <a:buClr>
                <a:srgbClr val="000000"/>
              </a:buClr>
              <a:buFont typeface="Arial"/>
              <a:buChar char="•"/>
            </a:pPr>
            <a:r>
              <a:rPr lang="en-US" sz="3200" b="0" u="none" strike="noStrike">
                <a:solidFill>
                  <a:schemeClr val="dk1"/>
                </a:solidFill>
                <a:effectLst/>
                <a:uFillTx/>
                <a:latin typeface="Calibri"/>
              </a:rPr>
              <a:t>Click to edit Master text styles</a:t>
            </a:r>
            <a:endParaRPr lang="en-US" sz="3200" b="0" u="none" strike="noStrike">
              <a:solidFill>
                <a:schemeClr val="dk1"/>
              </a:solidFill>
              <a:effectLst/>
              <a:uFillTx/>
              <a:latin typeface="Calibri"/>
            </a:endParaRPr>
          </a:p>
          <a:p>
            <a:pPr marL="743040" lvl="1" indent="-285840" algn="l" defTabSz="914400">
              <a:lnSpc>
                <a:spcPct val="100000"/>
              </a:lnSpc>
              <a:spcBef>
                <a:spcPts val="561"/>
              </a:spcBef>
              <a:buClr>
                <a:srgbClr val="000000"/>
              </a:buClr>
              <a:buFont typeface="Arial"/>
              <a:buChar char="–"/>
            </a:pPr>
            <a:r>
              <a:rPr lang="en-US" sz="2800" b="0" u="none" strike="noStrike">
                <a:solidFill>
                  <a:schemeClr val="dk1"/>
                </a:solidFill>
                <a:effectLst/>
                <a:uFillTx/>
                <a:latin typeface="Calibri"/>
              </a:rPr>
              <a:t>Second level</a:t>
            </a:r>
            <a:endParaRPr lang="en-US" sz="2800" b="0" u="none" strike="noStrike">
              <a:solidFill>
                <a:schemeClr val="dk1"/>
              </a:solidFill>
              <a:effectLst/>
              <a:uFillTx/>
              <a:latin typeface="Calibri"/>
            </a:endParaRPr>
          </a:p>
          <a:p>
            <a:pPr marL="1143000" lvl="2" indent="-228600" algn="l" defTabSz="914400">
              <a:lnSpc>
                <a:spcPct val="100000"/>
              </a:lnSpc>
              <a:spcBef>
                <a:spcPts val="479"/>
              </a:spcBef>
              <a:buClr>
                <a:srgbClr val="000000"/>
              </a:buClr>
              <a:buFont typeface="Arial"/>
              <a:buChar char="•"/>
            </a:pPr>
            <a:r>
              <a:rPr lang="en-US" sz="2400" b="0" u="none" strike="noStrike">
                <a:solidFill>
                  <a:schemeClr val="dk1"/>
                </a:solidFill>
                <a:effectLst/>
                <a:uFillTx/>
                <a:latin typeface="Calibri"/>
              </a:rPr>
              <a:t>Third level</a:t>
            </a:r>
            <a:endParaRPr lang="en-US" sz="2400" b="0" u="none" strike="noStrike">
              <a:solidFill>
                <a:schemeClr val="dk1"/>
              </a:solidFill>
              <a:effectLst/>
              <a:uFillTx/>
              <a:latin typeface="Calibri"/>
            </a:endParaRPr>
          </a:p>
          <a:p>
            <a:pPr marL="1600200" lvl="3"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Fourth level</a:t>
            </a:r>
            <a:endParaRPr lang="en-US" sz="2000" b="0" u="none" strike="noStrike">
              <a:solidFill>
                <a:schemeClr val="dk1"/>
              </a:solidFill>
              <a:effectLst/>
              <a:uFillTx/>
              <a:latin typeface="Calibri"/>
            </a:endParaRPr>
          </a:p>
          <a:p>
            <a:pPr marL="2057400" lvl="4"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Fifth level</a:t>
            </a:r>
            <a:endParaRPr lang="en-US" sz="2000" b="0" u="none" strike="noStrike">
              <a:solidFill>
                <a:schemeClr val="dk1"/>
              </a:solidFill>
              <a:effectLst/>
              <a:uFillTx/>
              <a:latin typeface="Calibri"/>
            </a:endParaRPr>
          </a:p>
        </p:txBody>
      </p:sp>
      <p:sp>
        <p:nvSpPr>
          <p:cNvPr id="13" name="PlaceHolder 3"/>
          <p:cNvSpPr>
            <a:spLocks noGrp="1"/>
          </p:cNvSpPr>
          <p:nvPr>
            <p:ph type="dt" idx="7"/>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Calibri"/>
            </a:endParaRPr>
          </a:p>
        </p:txBody>
      </p:sp>
      <p:sp>
        <p:nvSpPr>
          <p:cNvPr id="14" name="PlaceHolder 4"/>
          <p:cNvSpPr>
            <a:spLocks noGrp="1"/>
          </p:cNvSpPr>
          <p:nvPr>
            <p:ph type="ftr" idx="8"/>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Calibri"/>
              </a:defRPr>
            </a:lvl1pPr>
          </a:lstStyle>
          <a:p>
            <a:pPr indent="0" algn="ctr">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15" name="PlaceHolder 5"/>
          <p:cNvSpPr>
            <a:spLocks noGrp="1"/>
          </p:cNvSpPr>
          <p:nvPr>
            <p:ph type="sldNum" idx="9"/>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CE37A29F-3492-44EA-9996-12A9E37E357D}"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Calibri"/>
            </a:endParaRPr>
          </a:p>
        </p:txBody>
      </p:sp>
    </p:spTree>
  </p:cSld>
  <p:clrMapOvr>
    <a:masterClrMapping/>
  </p:clrMapOvr>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bg>
      <p:bgPr>
        <a:solidFill>
          <a:srgbClr val="FFFFFF"/>
        </a:solidFill>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17" name="PlaceHolder 2"/>
          <p:cNvSpPr>
            <a:spLocks noGrp="1"/>
          </p:cNvSpPr>
          <p:nvPr>
            <p:ph type="body"/>
          </p:nvPr>
        </p:nvSpPr>
        <p:spPr>
          <a:xfrm>
            <a:off x="457200" y="1600200"/>
            <a:ext cx="8229240" cy="4525560"/>
          </a:xfrm>
          <a:prstGeom prst="rect">
            <a:avLst/>
          </a:prstGeom>
          <a:noFill/>
          <a:ln w="0">
            <a:noFill/>
          </a:ln>
        </p:spPr>
        <p:txBody>
          <a:bodyPr lIns="91440" tIns="45720" rIns="91440" bIns="45720" anchor="t">
            <a:noAutofit/>
          </a:bodyPr>
          <a:lstStyle>
            <a:lvl1pPr algn="l" defTabSz="914400">
              <a:lnSpc>
                <a:spcPct val="100000"/>
              </a:lnSpc>
              <a:spcBef>
                <a:spcPts val="641"/>
              </a:spcBef>
              <a:buClr>
                <a:srgbClr val="000000"/>
              </a:buClr>
              <a:buFont typeface="Arial"/>
              <a:buChar char="•"/>
              <a:defRPr lang="en-US" sz="3200" b="0" u="none" strike="noStrike">
                <a:solidFill>
                  <a:schemeClr val="dk1"/>
                </a:solidFill>
                <a:effectLst/>
                <a:uFillTx/>
                <a:latin typeface="Calibri"/>
              </a:defRPr>
            </a:lvl1pPr>
            <a:lvl2pPr lvl="1" algn="l" defTabSz="914400">
              <a:lnSpc>
                <a:spcPct val="100000"/>
              </a:lnSpc>
              <a:spcBef>
                <a:spcPts val="561"/>
              </a:spcBef>
              <a:buClr>
                <a:srgbClr val="000000"/>
              </a:buClr>
              <a:buFont typeface="Arial"/>
              <a:buChar char="–"/>
              <a:defRPr lang="en-US" sz="2800" b="0" u="none" strike="noStrike">
                <a:solidFill>
                  <a:schemeClr val="dk1"/>
                </a:solidFill>
                <a:effectLst/>
                <a:uFillTx/>
                <a:latin typeface="Calibri"/>
              </a:defRPr>
            </a:lvl2pPr>
            <a:lvl3pPr lvl="2" algn="l" defTabSz="914400">
              <a:lnSpc>
                <a:spcPct val="100000"/>
              </a:lnSpc>
              <a:spcBef>
                <a:spcPts val="479"/>
              </a:spcBef>
              <a:buClr>
                <a:srgbClr val="000000"/>
              </a:buClr>
              <a:buFont typeface="Arial"/>
              <a:buChar char="•"/>
              <a:defRPr lang="en-US" sz="2400" b="0" u="none" strike="noStrike">
                <a:solidFill>
                  <a:schemeClr val="dk1"/>
                </a:solidFill>
                <a:effectLst/>
                <a:uFillTx/>
                <a:latin typeface="Calibri"/>
              </a:defRPr>
            </a:lvl3pPr>
            <a:lvl4pPr lvl="3"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4pPr>
            <a:lvl5pPr lvl="4"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5pPr>
          </a:lstStyle>
          <a:p>
            <a:pPr marL="343080" indent="-343080" algn="l" defTabSz="914400">
              <a:lnSpc>
                <a:spcPct val="100000"/>
              </a:lnSpc>
              <a:spcBef>
                <a:spcPts val="641"/>
              </a:spcBef>
              <a:buClr>
                <a:srgbClr val="000000"/>
              </a:buClr>
              <a:buFont typeface="Arial"/>
              <a:buChar char="•"/>
            </a:pPr>
            <a:r>
              <a:rPr lang="en-US" sz="3200" b="0" u="none" strike="noStrike">
                <a:solidFill>
                  <a:schemeClr val="dk1"/>
                </a:solidFill>
                <a:effectLst/>
                <a:uFillTx/>
                <a:latin typeface="Calibri"/>
              </a:rPr>
              <a:t>Click to edit Master text styles</a:t>
            </a:r>
            <a:endParaRPr lang="en-US" sz="3200" b="0" u="none" strike="noStrike">
              <a:solidFill>
                <a:schemeClr val="dk1"/>
              </a:solidFill>
              <a:effectLst/>
              <a:uFillTx/>
              <a:latin typeface="Calibri"/>
            </a:endParaRPr>
          </a:p>
          <a:p>
            <a:pPr marL="743040" lvl="1" indent="-285840" algn="l" defTabSz="914400">
              <a:lnSpc>
                <a:spcPct val="100000"/>
              </a:lnSpc>
              <a:spcBef>
                <a:spcPts val="561"/>
              </a:spcBef>
              <a:buClr>
                <a:srgbClr val="000000"/>
              </a:buClr>
              <a:buFont typeface="Arial"/>
              <a:buChar char="–"/>
            </a:pPr>
            <a:r>
              <a:rPr lang="en-US" sz="2800" b="0" u="none" strike="noStrike">
                <a:solidFill>
                  <a:schemeClr val="dk1"/>
                </a:solidFill>
                <a:effectLst/>
                <a:uFillTx/>
                <a:latin typeface="Calibri"/>
              </a:rPr>
              <a:t>Second level</a:t>
            </a:r>
            <a:endParaRPr lang="en-US" sz="2800" b="0" u="none" strike="noStrike">
              <a:solidFill>
                <a:schemeClr val="dk1"/>
              </a:solidFill>
              <a:effectLst/>
              <a:uFillTx/>
              <a:latin typeface="Calibri"/>
            </a:endParaRPr>
          </a:p>
          <a:p>
            <a:pPr marL="1143000" lvl="2" indent="-228600" algn="l" defTabSz="914400">
              <a:lnSpc>
                <a:spcPct val="100000"/>
              </a:lnSpc>
              <a:spcBef>
                <a:spcPts val="479"/>
              </a:spcBef>
              <a:buClr>
                <a:srgbClr val="000000"/>
              </a:buClr>
              <a:buFont typeface="Arial"/>
              <a:buChar char="•"/>
            </a:pPr>
            <a:r>
              <a:rPr lang="en-US" sz="2400" b="0" u="none" strike="noStrike">
                <a:solidFill>
                  <a:schemeClr val="dk1"/>
                </a:solidFill>
                <a:effectLst/>
                <a:uFillTx/>
                <a:latin typeface="Calibri"/>
              </a:rPr>
              <a:t>Third level</a:t>
            </a:r>
            <a:endParaRPr lang="en-US" sz="2400" b="0" u="none" strike="noStrike">
              <a:solidFill>
                <a:schemeClr val="dk1"/>
              </a:solidFill>
              <a:effectLst/>
              <a:uFillTx/>
              <a:latin typeface="Calibri"/>
            </a:endParaRPr>
          </a:p>
          <a:p>
            <a:pPr marL="1600200" lvl="3"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Fourth level</a:t>
            </a:r>
            <a:endParaRPr lang="en-US" sz="2000" b="0" u="none" strike="noStrike">
              <a:solidFill>
                <a:schemeClr val="dk1"/>
              </a:solidFill>
              <a:effectLst/>
              <a:uFillTx/>
              <a:latin typeface="Calibri"/>
            </a:endParaRPr>
          </a:p>
          <a:p>
            <a:pPr marL="2057400" lvl="4"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Fifth level</a:t>
            </a:r>
            <a:endParaRPr lang="en-US" sz="2000" b="0" u="none" strike="noStrike">
              <a:solidFill>
                <a:schemeClr val="dk1"/>
              </a:solidFill>
              <a:effectLst/>
              <a:uFillTx/>
              <a:latin typeface="Calibri"/>
            </a:endParaRPr>
          </a:p>
        </p:txBody>
      </p:sp>
      <p:sp>
        <p:nvSpPr>
          <p:cNvPr id="18" name="PlaceHolder 3"/>
          <p:cNvSpPr>
            <a:spLocks noGrp="1"/>
          </p:cNvSpPr>
          <p:nvPr>
            <p:ph type="dt" idx="10"/>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Calibri"/>
            </a:endParaRPr>
          </a:p>
        </p:txBody>
      </p:sp>
      <p:sp>
        <p:nvSpPr>
          <p:cNvPr id="19" name="PlaceHolder 4"/>
          <p:cNvSpPr>
            <a:spLocks noGrp="1"/>
          </p:cNvSpPr>
          <p:nvPr>
            <p:ph type="ftr" idx="11"/>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Calibri"/>
              </a:defRPr>
            </a:lvl1pPr>
          </a:lstStyle>
          <a:p>
            <a:pPr indent="0" algn="ctr">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20" name="PlaceHolder 5"/>
          <p:cNvSpPr>
            <a:spLocks noGrp="1"/>
          </p:cNvSpPr>
          <p:nvPr>
            <p:ph type="sldNum" idx="12"/>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B6CA6D03-E46D-46DF-87D6-1DC1960D1D56}"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Calibri"/>
            </a:endParaRPr>
          </a:p>
        </p:txBody>
      </p:sp>
    </p:spTree>
  </p:cSld>
  <p:clrMapOvr>
    <a:masterClrMapping/>
  </p:clrMapOvr>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bg>
      <p:bgPr>
        <a:solidFill>
          <a:srgbClr val="FFFFFF"/>
        </a:solidFill>
      </p:bgPr>
    </p:bg>
    <p:spTree>
      <p:nvGrpSpPr>
        <p:cNvPr id="1" name=""/>
        <p:cNvGrpSpPr/>
        <p:nvPr/>
      </p:nvGrpSpPr>
      <p:grpSpPr>
        <a:xfrm>
          <a:off x="0" y="0"/>
          <a:ext cx="0" cy="0"/>
          <a:chOff x="0" y="0"/>
          <a:chExt cx="0" cy="0"/>
        </a:xfrm>
      </p:grpSpPr>
      <p:sp>
        <p:nvSpPr>
          <p:cNvPr id="21" name="PlaceHolder 1"/>
          <p:cNvSpPr>
            <a:spLocks noGrp="1"/>
          </p:cNvSpPr>
          <p:nvPr>
            <p:ph type="title"/>
          </p:nvPr>
        </p:nvSpPr>
        <p:spPr>
          <a:xfrm>
            <a:off x="722160" y="4406760"/>
            <a:ext cx="7772040" cy="1361880"/>
          </a:xfrm>
          <a:prstGeom prst="rect">
            <a:avLst/>
          </a:prstGeom>
          <a:noFill/>
          <a:ln w="0">
            <a:noFill/>
          </a:ln>
        </p:spPr>
        <p:txBody>
          <a:bodyPr lIns="91440" tIns="45720" rIns="91440" bIns="45720" anchor="t">
            <a:noAutofit/>
          </a:bodyPr>
          <a:lstStyle>
            <a:lvl1pPr indent="0" algn="l" defTabSz="914400">
              <a:lnSpc>
                <a:spcPct val="100000"/>
              </a:lnSpc>
              <a:buNone/>
              <a:defRPr lang="en-US" sz="4000" b="1" u="none" strike="noStrike" cap="all">
                <a:solidFill>
                  <a:schemeClr val="dk1"/>
                </a:solidFill>
                <a:effectLst/>
                <a:uFillTx/>
                <a:latin typeface="Calibri"/>
              </a:defRPr>
            </a:lvl1pPr>
          </a:lstStyle>
          <a:p>
            <a:pPr indent="0" algn="l" defTabSz="914400">
              <a:lnSpc>
                <a:spcPct val="100000"/>
              </a:lnSpc>
              <a:buNone/>
            </a:pPr>
            <a:r>
              <a:rPr lang="en-US" sz="4000" b="1" u="none" strike="noStrike" cap="all">
                <a:solidFill>
                  <a:schemeClr val="dk1"/>
                </a:solidFill>
                <a:effectLst/>
                <a:uFillTx/>
                <a:latin typeface="Calibri"/>
              </a:rPr>
              <a:t>Click to edit Master title style</a:t>
            </a:r>
            <a:endParaRPr lang="en-US" sz="4000" b="1" u="none" strike="noStrike" cap="all">
              <a:solidFill>
                <a:schemeClr val="dk1"/>
              </a:solidFill>
              <a:effectLst/>
              <a:uFillTx/>
              <a:latin typeface="Calibri"/>
            </a:endParaRPr>
          </a:p>
        </p:txBody>
      </p:sp>
      <p:sp>
        <p:nvSpPr>
          <p:cNvPr id="22" name="PlaceHolder 2"/>
          <p:cNvSpPr>
            <a:spLocks noGrp="1"/>
          </p:cNvSpPr>
          <p:nvPr>
            <p:ph type="body"/>
          </p:nvPr>
        </p:nvSpPr>
        <p:spPr>
          <a:xfrm>
            <a:off x="722160" y="2906640"/>
            <a:ext cx="7772040" cy="1499760"/>
          </a:xfrm>
          <a:prstGeom prst="rect">
            <a:avLst/>
          </a:prstGeom>
          <a:noFill/>
          <a:ln w="0">
            <a:noFill/>
          </a:ln>
        </p:spPr>
        <p:txBody>
          <a:bodyPr lIns="91440" tIns="45720" rIns="91440" bIns="45720" anchor="b">
            <a:noAutofit/>
          </a:bodyPr>
          <a:lstStyle>
            <a:lvl1pPr indent="0" algn="l" defTabSz="914400">
              <a:lnSpc>
                <a:spcPct val="100000"/>
              </a:lnSpc>
              <a:spcBef>
                <a:spcPts val="400"/>
              </a:spcBef>
              <a:buNone/>
              <a:tabLst>
                <a:tab pos="0" algn="l"/>
              </a:tabLst>
              <a:defRPr lang="en-US" sz="2000" b="0" u="none" strike="noStrike">
                <a:solidFill>
                  <a:schemeClr val="dk1">
                    <a:tint val="75000"/>
                  </a:schemeClr>
                </a:solidFill>
                <a:effectLst/>
                <a:uFillTx/>
                <a:latin typeface="Calibri"/>
              </a:defRPr>
            </a:lvl1pPr>
          </a:lstStyle>
          <a:p>
            <a:pPr indent="0" algn="l" defTabSz="914400">
              <a:lnSpc>
                <a:spcPct val="100000"/>
              </a:lnSpc>
              <a:spcBef>
                <a:spcPts val="400"/>
              </a:spcBef>
              <a:buNone/>
              <a:tabLst>
                <a:tab pos="0" algn="l"/>
              </a:tabLst>
            </a:pPr>
            <a:r>
              <a:rPr lang="en-US" sz="2000" b="0" u="none" strike="noStrike">
                <a:solidFill>
                  <a:schemeClr val="dk1">
                    <a:tint val="75000"/>
                  </a:schemeClr>
                </a:solidFill>
                <a:effectLst/>
                <a:uFillTx/>
                <a:latin typeface="Calibri"/>
              </a:rPr>
              <a:t>Click to edit Master text styles</a:t>
            </a:r>
            <a:endParaRPr lang="en-US" sz="2000" b="0" u="none" strike="noStrike">
              <a:solidFill>
                <a:schemeClr val="dk1">
                  <a:tint val="75000"/>
                </a:schemeClr>
              </a:solidFill>
              <a:effectLst/>
              <a:uFillTx/>
              <a:latin typeface="Calibri"/>
            </a:endParaRPr>
          </a:p>
        </p:txBody>
      </p:sp>
      <p:sp>
        <p:nvSpPr>
          <p:cNvPr id="23" name="PlaceHolder 3"/>
          <p:cNvSpPr>
            <a:spLocks noGrp="1"/>
          </p:cNvSpPr>
          <p:nvPr>
            <p:ph type="dt" idx="13"/>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Calibri"/>
            </a:endParaRPr>
          </a:p>
        </p:txBody>
      </p:sp>
      <p:sp>
        <p:nvSpPr>
          <p:cNvPr id="24" name="PlaceHolder 4"/>
          <p:cNvSpPr>
            <a:spLocks noGrp="1"/>
          </p:cNvSpPr>
          <p:nvPr>
            <p:ph type="ftr" idx="14"/>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Calibri"/>
              </a:defRPr>
            </a:lvl1pPr>
          </a:lstStyle>
          <a:p>
            <a:pPr indent="0" algn="ctr">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25" name="PlaceHolder 5"/>
          <p:cNvSpPr>
            <a:spLocks noGrp="1"/>
          </p:cNvSpPr>
          <p:nvPr>
            <p:ph type="sldNum" idx="15"/>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9E0A7A69-B164-4CF6-84C5-568DA5B3E7FD}"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Calibri"/>
            </a:endParaRPr>
          </a:p>
        </p:txBody>
      </p:sp>
    </p:spTree>
  </p:cSld>
  <p:clrMapOvr>
    <a:masterClrMapping/>
  </p:clrMapOvr>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bg>
      <p:bgPr>
        <a:solidFill>
          <a:srgbClr val="FFFFFF"/>
        </a:solidFill>
      </p:bgPr>
    </p:bg>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27" name="PlaceHolder 2"/>
          <p:cNvSpPr>
            <a:spLocks noGrp="1"/>
          </p:cNvSpPr>
          <p:nvPr>
            <p:ph type="body"/>
          </p:nvPr>
        </p:nvSpPr>
        <p:spPr>
          <a:xfrm>
            <a:off x="457200" y="1600200"/>
            <a:ext cx="4038120" cy="4525560"/>
          </a:xfrm>
          <a:prstGeom prst="rect">
            <a:avLst/>
          </a:prstGeom>
          <a:noFill/>
          <a:ln w="0">
            <a:noFill/>
          </a:ln>
        </p:spPr>
        <p:txBody>
          <a:bodyPr lIns="91440" tIns="45720" rIns="91440" bIns="45720" anchor="t">
            <a:noAutofit/>
          </a:bodyPr>
          <a:lstStyle>
            <a:lvl1pPr algn="l" defTabSz="914400">
              <a:lnSpc>
                <a:spcPct val="100000"/>
              </a:lnSpc>
              <a:spcBef>
                <a:spcPts val="561"/>
              </a:spcBef>
              <a:buClr>
                <a:srgbClr val="000000"/>
              </a:buClr>
              <a:buFont typeface="Arial"/>
              <a:buChar char="•"/>
              <a:defRPr lang="en-US" sz="2800" b="0" u="none" strike="noStrike">
                <a:solidFill>
                  <a:schemeClr val="dk1"/>
                </a:solidFill>
                <a:effectLst/>
                <a:uFillTx/>
                <a:latin typeface="Calibri"/>
              </a:defRPr>
            </a:lvl1pPr>
            <a:lvl2pPr lvl="1" algn="l" defTabSz="914400">
              <a:lnSpc>
                <a:spcPct val="100000"/>
              </a:lnSpc>
              <a:spcBef>
                <a:spcPts val="479"/>
              </a:spcBef>
              <a:buClr>
                <a:srgbClr val="000000"/>
              </a:buClr>
              <a:buFont typeface="Arial"/>
              <a:buChar char="–"/>
              <a:defRPr lang="en-US" sz="2400" b="0" u="none" strike="noStrike">
                <a:solidFill>
                  <a:schemeClr val="dk1"/>
                </a:solidFill>
                <a:effectLst/>
                <a:uFillTx/>
                <a:latin typeface="Calibri"/>
              </a:defRPr>
            </a:lvl2pPr>
            <a:lvl3pPr lvl="2"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3pPr>
            <a:lvl4pPr lvl="3" algn="l" defTabSz="914400">
              <a:lnSpc>
                <a:spcPct val="100000"/>
              </a:lnSpc>
              <a:spcBef>
                <a:spcPts val="360"/>
              </a:spcBef>
              <a:buClr>
                <a:srgbClr val="000000"/>
              </a:buClr>
              <a:buFont typeface="Arial"/>
              <a:buChar char="–"/>
              <a:defRPr lang="en-US" sz="1800" b="0" u="none" strike="noStrike">
                <a:solidFill>
                  <a:schemeClr val="dk1"/>
                </a:solidFill>
                <a:effectLst/>
                <a:uFillTx/>
                <a:latin typeface="Calibri"/>
              </a:defRPr>
            </a:lvl4pPr>
            <a:lvl5pPr lvl="4" algn="l" defTabSz="914400">
              <a:lnSpc>
                <a:spcPct val="100000"/>
              </a:lnSpc>
              <a:spcBef>
                <a:spcPts val="360"/>
              </a:spcBef>
              <a:buClr>
                <a:srgbClr val="000000"/>
              </a:buClr>
              <a:buFont typeface="Arial"/>
              <a:buChar char="»"/>
              <a:defRPr lang="en-US" sz="1800" b="0" u="none" strike="noStrike">
                <a:solidFill>
                  <a:schemeClr val="dk1"/>
                </a:solidFill>
                <a:effectLst/>
                <a:uFillTx/>
                <a:latin typeface="Calibri"/>
              </a:defRPr>
            </a:lvl5pPr>
          </a:lstStyle>
          <a:p>
            <a:pPr marL="343080" indent="-343080" algn="l" defTabSz="914400">
              <a:lnSpc>
                <a:spcPct val="100000"/>
              </a:lnSpc>
              <a:spcBef>
                <a:spcPts val="561"/>
              </a:spcBef>
              <a:buClr>
                <a:srgbClr val="000000"/>
              </a:buClr>
              <a:buFont typeface="Arial"/>
              <a:buChar char="•"/>
            </a:pPr>
            <a:r>
              <a:rPr lang="en-US" sz="2800" b="0" u="none" strike="noStrike">
                <a:solidFill>
                  <a:schemeClr val="dk1"/>
                </a:solidFill>
                <a:effectLst/>
                <a:uFillTx/>
                <a:latin typeface="Calibri"/>
              </a:rPr>
              <a:t>Click to edit Master text styles</a:t>
            </a:r>
            <a:endParaRPr lang="en-US" sz="2800" b="0" u="none" strike="noStrike">
              <a:solidFill>
                <a:schemeClr val="dk1"/>
              </a:solidFill>
              <a:effectLst/>
              <a:uFillTx/>
              <a:latin typeface="Calibri"/>
            </a:endParaRPr>
          </a:p>
          <a:p>
            <a:pPr marL="743040" lvl="1" indent="-285840" algn="l" defTabSz="914400">
              <a:lnSpc>
                <a:spcPct val="100000"/>
              </a:lnSpc>
              <a:spcBef>
                <a:spcPts val="479"/>
              </a:spcBef>
              <a:buClr>
                <a:srgbClr val="000000"/>
              </a:buClr>
              <a:buFont typeface="Arial"/>
              <a:buChar char="–"/>
            </a:pPr>
            <a:r>
              <a:rPr lang="en-US" sz="2400" b="0" u="none" strike="noStrike">
                <a:solidFill>
                  <a:schemeClr val="dk1"/>
                </a:solidFill>
                <a:effectLst/>
                <a:uFillTx/>
                <a:latin typeface="Calibri"/>
              </a:rPr>
              <a:t>Second level</a:t>
            </a:r>
            <a:endParaRPr lang="en-US" sz="2400" b="0" u="none" strike="noStrike">
              <a:solidFill>
                <a:schemeClr val="dk1"/>
              </a:solidFill>
              <a:effectLst/>
              <a:uFillTx/>
              <a:latin typeface="Calibri"/>
            </a:endParaRPr>
          </a:p>
          <a:p>
            <a:pPr marL="1143000" lvl="2"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Third level</a:t>
            </a:r>
            <a:endParaRPr lang="en-US" sz="2000" b="0" u="none" strike="noStrike">
              <a:solidFill>
                <a:schemeClr val="dk1"/>
              </a:solidFill>
              <a:effectLst/>
              <a:uFillTx/>
              <a:latin typeface="Calibri"/>
            </a:endParaRPr>
          </a:p>
          <a:p>
            <a:pPr marL="1600200" lvl="3" indent="-228600" algn="l" defTabSz="914400">
              <a:lnSpc>
                <a:spcPct val="100000"/>
              </a:lnSpc>
              <a:spcBef>
                <a:spcPts val="360"/>
              </a:spcBef>
              <a:buClr>
                <a:srgbClr val="000000"/>
              </a:buClr>
              <a:buFont typeface="Arial"/>
              <a:buChar char="–"/>
            </a:pPr>
            <a:r>
              <a:rPr lang="en-US" sz="1800" b="0" u="none" strike="noStrike">
                <a:solidFill>
                  <a:schemeClr val="dk1"/>
                </a:solidFill>
                <a:effectLst/>
                <a:uFillTx/>
                <a:latin typeface="Calibri"/>
              </a:rPr>
              <a:t>Fourth level</a:t>
            </a:r>
            <a:endParaRPr lang="en-US" sz="1800" b="0" u="none" strike="noStrike">
              <a:solidFill>
                <a:schemeClr val="dk1"/>
              </a:solidFill>
              <a:effectLst/>
              <a:uFillTx/>
              <a:latin typeface="Calibri"/>
            </a:endParaRPr>
          </a:p>
          <a:p>
            <a:pPr marL="2057400" lvl="4" indent="-228600" algn="l" defTabSz="914400">
              <a:lnSpc>
                <a:spcPct val="100000"/>
              </a:lnSpc>
              <a:spcBef>
                <a:spcPts val="360"/>
              </a:spcBef>
              <a:buClr>
                <a:srgbClr val="000000"/>
              </a:buClr>
              <a:buFont typeface="Arial"/>
              <a:buChar char="»"/>
            </a:pPr>
            <a:r>
              <a:rPr lang="en-US" sz="1800" b="0" u="none" strike="noStrike">
                <a:solidFill>
                  <a:schemeClr val="dk1"/>
                </a:solidFill>
                <a:effectLst/>
                <a:uFillTx/>
                <a:latin typeface="Calibri"/>
              </a:rPr>
              <a:t>Fifth level</a:t>
            </a:r>
            <a:endParaRPr lang="en-US" sz="1800" b="0" u="none" strike="noStrike">
              <a:solidFill>
                <a:schemeClr val="dk1"/>
              </a:solidFill>
              <a:effectLst/>
              <a:uFillTx/>
              <a:latin typeface="Calibri"/>
            </a:endParaRPr>
          </a:p>
        </p:txBody>
      </p:sp>
      <p:sp>
        <p:nvSpPr>
          <p:cNvPr id="28" name="PlaceHolder 3"/>
          <p:cNvSpPr>
            <a:spLocks noGrp="1"/>
          </p:cNvSpPr>
          <p:nvPr>
            <p:ph type="body"/>
          </p:nvPr>
        </p:nvSpPr>
        <p:spPr>
          <a:xfrm>
            <a:off x="4648320" y="1600200"/>
            <a:ext cx="4038120" cy="4525560"/>
          </a:xfrm>
          <a:prstGeom prst="rect">
            <a:avLst/>
          </a:prstGeom>
          <a:noFill/>
          <a:ln w="0">
            <a:noFill/>
          </a:ln>
        </p:spPr>
        <p:txBody>
          <a:bodyPr lIns="91440" tIns="45720" rIns="91440" bIns="45720" anchor="t">
            <a:noAutofit/>
          </a:bodyPr>
          <a:lstStyle>
            <a:lvl1pPr algn="l" defTabSz="914400">
              <a:lnSpc>
                <a:spcPct val="100000"/>
              </a:lnSpc>
              <a:spcBef>
                <a:spcPts val="561"/>
              </a:spcBef>
              <a:buClr>
                <a:srgbClr val="000000"/>
              </a:buClr>
              <a:buFont typeface="Arial"/>
              <a:buChar char="•"/>
              <a:defRPr lang="en-US" sz="2800" b="0" u="none" strike="noStrike">
                <a:solidFill>
                  <a:schemeClr val="dk1"/>
                </a:solidFill>
                <a:effectLst/>
                <a:uFillTx/>
                <a:latin typeface="Calibri"/>
              </a:defRPr>
            </a:lvl1pPr>
            <a:lvl2pPr lvl="1" algn="l" defTabSz="914400">
              <a:lnSpc>
                <a:spcPct val="100000"/>
              </a:lnSpc>
              <a:spcBef>
                <a:spcPts val="479"/>
              </a:spcBef>
              <a:buClr>
                <a:srgbClr val="000000"/>
              </a:buClr>
              <a:buFont typeface="Arial"/>
              <a:buChar char="–"/>
              <a:defRPr lang="en-US" sz="2400" b="0" u="none" strike="noStrike">
                <a:solidFill>
                  <a:schemeClr val="dk1"/>
                </a:solidFill>
                <a:effectLst/>
                <a:uFillTx/>
                <a:latin typeface="Calibri"/>
              </a:defRPr>
            </a:lvl2pPr>
            <a:lvl3pPr lvl="2"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3pPr>
            <a:lvl4pPr lvl="3" algn="l" defTabSz="914400">
              <a:lnSpc>
                <a:spcPct val="100000"/>
              </a:lnSpc>
              <a:spcBef>
                <a:spcPts val="360"/>
              </a:spcBef>
              <a:buClr>
                <a:srgbClr val="000000"/>
              </a:buClr>
              <a:buFont typeface="Arial"/>
              <a:buChar char="–"/>
              <a:defRPr lang="en-US" sz="1800" b="0" u="none" strike="noStrike">
                <a:solidFill>
                  <a:schemeClr val="dk1"/>
                </a:solidFill>
                <a:effectLst/>
                <a:uFillTx/>
                <a:latin typeface="Calibri"/>
              </a:defRPr>
            </a:lvl4pPr>
            <a:lvl5pPr lvl="4" algn="l" defTabSz="914400">
              <a:lnSpc>
                <a:spcPct val="100000"/>
              </a:lnSpc>
              <a:spcBef>
                <a:spcPts val="360"/>
              </a:spcBef>
              <a:buClr>
                <a:srgbClr val="000000"/>
              </a:buClr>
              <a:buFont typeface="Arial"/>
              <a:buChar char="»"/>
              <a:defRPr lang="en-US" sz="1800" b="0" u="none" strike="noStrike">
                <a:solidFill>
                  <a:schemeClr val="dk1"/>
                </a:solidFill>
                <a:effectLst/>
                <a:uFillTx/>
                <a:latin typeface="Calibri"/>
              </a:defRPr>
            </a:lvl5pPr>
          </a:lstStyle>
          <a:p>
            <a:pPr marL="343080" indent="-343080" algn="l" defTabSz="914400">
              <a:lnSpc>
                <a:spcPct val="100000"/>
              </a:lnSpc>
              <a:spcBef>
                <a:spcPts val="561"/>
              </a:spcBef>
              <a:buClr>
                <a:srgbClr val="000000"/>
              </a:buClr>
              <a:buFont typeface="Arial"/>
              <a:buChar char="•"/>
            </a:pPr>
            <a:r>
              <a:rPr lang="en-US" sz="2800" b="0" u="none" strike="noStrike">
                <a:solidFill>
                  <a:schemeClr val="dk1"/>
                </a:solidFill>
                <a:effectLst/>
                <a:uFillTx/>
                <a:latin typeface="Calibri"/>
              </a:rPr>
              <a:t>Click to edit Master text styles</a:t>
            </a:r>
            <a:endParaRPr lang="en-US" sz="2800" b="0" u="none" strike="noStrike">
              <a:solidFill>
                <a:schemeClr val="dk1"/>
              </a:solidFill>
              <a:effectLst/>
              <a:uFillTx/>
              <a:latin typeface="Calibri"/>
            </a:endParaRPr>
          </a:p>
          <a:p>
            <a:pPr marL="743040" lvl="1" indent="-285840" algn="l" defTabSz="914400">
              <a:lnSpc>
                <a:spcPct val="100000"/>
              </a:lnSpc>
              <a:spcBef>
                <a:spcPts val="479"/>
              </a:spcBef>
              <a:buClr>
                <a:srgbClr val="000000"/>
              </a:buClr>
              <a:buFont typeface="Arial"/>
              <a:buChar char="–"/>
            </a:pPr>
            <a:r>
              <a:rPr lang="en-US" sz="2400" b="0" u="none" strike="noStrike">
                <a:solidFill>
                  <a:schemeClr val="dk1"/>
                </a:solidFill>
                <a:effectLst/>
                <a:uFillTx/>
                <a:latin typeface="Calibri"/>
              </a:rPr>
              <a:t>Second level</a:t>
            </a:r>
            <a:endParaRPr lang="en-US" sz="2400" b="0" u="none" strike="noStrike">
              <a:solidFill>
                <a:schemeClr val="dk1"/>
              </a:solidFill>
              <a:effectLst/>
              <a:uFillTx/>
              <a:latin typeface="Calibri"/>
            </a:endParaRPr>
          </a:p>
          <a:p>
            <a:pPr marL="1143000" lvl="2"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Third level</a:t>
            </a:r>
            <a:endParaRPr lang="en-US" sz="2000" b="0" u="none" strike="noStrike">
              <a:solidFill>
                <a:schemeClr val="dk1"/>
              </a:solidFill>
              <a:effectLst/>
              <a:uFillTx/>
              <a:latin typeface="Calibri"/>
            </a:endParaRPr>
          </a:p>
          <a:p>
            <a:pPr marL="1600200" lvl="3" indent="-228600" algn="l" defTabSz="914400">
              <a:lnSpc>
                <a:spcPct val="100000"/>
              </a:lnSpc>
              <a:spcBef>
                <a:spcPts val="360"/>
              </a:spcBef>
              <a:buClr>
                <a:srgbClr val="000000"/>
              </a:buClr>
              <a:buFont typeface="Arial"/>
              <a:buChar char="–"/>
            </a:pPr>
            <a:r>
              <a:rPr lang="en-US" sz="1800" b="0" u="none" strike="noStrike">
                <a:solidFill>
                  <a:schemeClr val="dk1"/>
                </a:solidFill>
                <a:effectLst/>
                <a:uFillTx/>
                <a:latin typeface="Calibri"/>
              </a:rPr>
              <a:t>Fourth level</a:t>
            </a:r>
            <a:endParaRPr lang="en-US" sz="1800" b="0" u="none" strike="noStrike">
              <a:solidFill>
                <a:schemeClr val="dk1"/>
              </a:solidFill>
              <a:effectLst/>
              <a:uFillTx/>
              <a:latin typeface="Calibri"/>
            </a:endParaRPr>
          </a:p>
          <a:p>
            <a:pPr marL="2057400" lvl="4" indent="-228600" algn="l" defTabSz="914400">
              <a:lnSpc>
                <a:spcPct val="100000"/>
              </a:lnSpc>
              <a:spcBef>
                <a:spcPts val="360"/>
              </a:spcBef>
              <a:buClr>
                <a:srgbClr val="000000"/>
              </a:buClr>
              <a:buFont typeface="Arial"/>
              <a:buChar char="»"/>
            </a:pPr>
            <a:r>
              <a:rPr lang="en-US" sz="1800" b="0" u="none" strike="noStrike">
                <a:solidFill>
                  <a:schemeClr val="dk1"/>
                </a:solidFill>
                <a:effectLst/>
                <a:uFillTx/>
                <a:latin typeface="Calibri"/>
              </a:rPr>
              <a:t>Fifth level</a:t>
            </a:r>
            <a:endParaRPr lang="en-US" sz="1800" b="0" u="none" strike="noStrike">
              <a:solidFill>
                <a:schemeClr val="dk1"/>
              </a:solidFill>
              <a:effectLst/>
              <a:uFillTx/>
              <a:latin typeface="Calibri"/>
            </a:endParaRPr>
          </a:p>
        </p:txBody>
      </p:sp>
      <p:sp>
        <p:nvSpPr>
          <p:cNvPr id="29" name="PlaceHolder 4"/>
          <p:cNvSpPr>
            <a:spLocks noGrp="1"/>
          </p:cNvSpPr>
          <p:nvPr>
            <p:ph type="dt" idx="16"/>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Calibri"/>
            </a:endParaRPr>
          </a:p>
        </p:txBody>
      </p:sp>
      <p:sp>
        <p:nvSpPr>
          <p:cNvPr id="30" name="PlaceHolder 5"/>
          <p:cNvSpPr>
            <a:spLocks noGrp="1"/>
          </p:cNvSpPr>
          <p:nvPr>
            <p:ph type="ftr" idx="17"/>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Calibri"/>
              </a:defRPr>
            </a:lvl1pPr>
          </a:lstStyle>
          <a:p>
            <a:pPr indent="0" algn="ctr">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31" name="PlaceHolder 6"/>
          <p:cNvSpPr>
            <a:spLocks noGrp="1"/>
          </p:cNvSpPr>
          <p:nvPr>
            <p:ph type="sldNum" idx="18"/>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6FA968C6-B1D1-4636-8A9B-2B8F22FC88F4}"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Calibri"/>
            </a:endParaRPr>
          </a:p>
        </p:txBody>
      </p:sp>
    </p:spTree>
  </p:cSld>
  <p:clrMapOvr>
    <a:masterClrMapping/>
  </p:clrMapOvr>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bg>
      <p:bgPr>
        <a:solidFill>
          <a:srgbClr val="FFFFFF"/>
        </a:solidFill>
      </p:bgPr>
    </p:bg>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33" name="PlaceHolder 2"/>
          <p:cNvSpPr>
            <a:spLocks noGrp="1"/>
          </p:cNvSpPr>
          <p:nvPr>
            <p:ph type="body"/>
          </p:nvPr>
        </p:nvSpPr>
        <p:spPr>
          <a:xfrm>
            <a:off x="457200" y="1535040"/>
            <a:ext cx="4039920" cy="639360"/>
          </a:xfrm>
          <a:prstGeom prst="rect">
            <a:avLst/>
          </a:prstGeom>
          <a:noFill/>
          <a:ln w="0">
            <a:noFill/>
          </a:ln>
        </p:spPr>
        <p:txBody>
          <a:bodyPr lIns="91440" tIns="45720" rIns="91440" bIns="45720" anchor="b">
            <a:noAutofit/>
          </a:bodyPr>
          <a:lstStyle>
            <a:lvl1pPr indent="0" algn="l" defTabSz="914400">
              <a:lnSpc>
                <a:spcPct val="100000"/>
              </a:lnSpc>
              <a:spcBef>
                <a:spcPts val="479"/>
              </a:spcBef>
              <a:buNone/>
              <a:tabLst>
                <a:tab pos="0" algn="l"/>
              </a:tabLst>
              <a:defRPr lang="en-US" sz="2400" b="1" u="none" strike="noStrike">
                <a:solidFill>
                  <a:schemeClr val="dk1"/>
                </a:solidFill>
                <a:effectLst/>
                <a:uFillTx/>
                <a:latin typeface="Calibri"/>
              </a:defRPr>
            </a:lvl1pPr>
          </a:lstStyle>
          <a:p>
            <a:pPr indent="0" algn="l" defTabSz="914400">
              <a:lnSpc>
                <a:spcPct val="100000"/>
              </a:lnSpc>
              <a:spcBef>
                <a:spcPts val="479"/>
              </a:spcBef>
              <a:buNone/>
              <a:tabLst>
                <a:tab pos="0" algn="l"/>
              </a:tabLst>
            </a:pPr>
            <a:r>
              <a:rPr lang="en-US" sz="2400" b="1" u="none" strike="noStrike">
                <a:solidFill>
                  <a:schemeClr val="dk1"/>
                </a:solidFill>
                <a:effectLst/>
                <a:uFillTx/>
                <a:latin typeface="Calibri"/>
              </a:rPr>
              <a:t>Click to edit Master text styles</a:t>
            </a:r>
            <a:endParaRPr lang="en-US" sz="2400" b="0" u="none" strike="noStrike">
              <a:solidFill>
                <a:schemeClr val="dk1"/>
              </a:solidFill>
              <a:effectLst/>
              <a:uFillTx/>
              <a:latin typeface="Calibri"/>
            </a:endParaRPr>
          </a:p>
        </p:txBody>
      </p:sp>
      <p:sp>
        <p:nvSpPr>
          <p:cNvPr id="34" name="PlaceHolder 3"/>
          <p:cNvSpPr>
            <a:spLocks noGrp="1"/>
          </p:cNvSpPr>
          <p:nvPr>
            <p:ph type="body"/>
          </p:nvPr>
        </p:nvSpPr>
        <p:spPr>
          <a:xfrm>
            <a:off x="457200" y="2174760"/>
            <a:ext cx="4039920" cy="3951000"/>
          </a:xfrm>
          <a:prstGeom prst="rect">
            <a:avLst/>
          </a:prstGeom>
          <a:noFill/>
          <a:ln w="0">
            <a:noFill/>
          </a:ln>
        </p:spPr>
        <p:txBody>
          <a:bodyPr lIns="91440" tIns="45720" rIns="91440" bIns="45720" anchor="t">
            <a:noAutofit/>
          </a:bodyPr>
          <a:lstStyle>
            <a:lvl1pPr algn="l" defTabSz="914400">
              <a:lnSpc>
                <a:spcPct val="100000"/>
              </a:lnSpc>
              <a:spcBef>
                <a:spcPts val="479"/>
              </a:spcBef>
              <a:buClr>
                <a:srgbClr val="000000"/>
              </a:buClr>
              <a:buFont typeface="Arial"/>
              <a:buChar char="•"/>
              <a:tabLst>
                <a:tab pos="0" algn="l"/>
              </a:tabLst>
              <a:defRPr lang="en-US" sz="2400" b="0" u="none" strike="noStrike">
                <a:solidFill>
                  <a:schemeClr val="dk1"/>
                </a:solidFill>
                <a:effectLst/>
                <a:uFillTx/>
                <a:latin typeface="Calibri"/>
              </a:defRPr>
            </a:lvl1pPr>
            <a:lvl2pPr lvl="1" algn="l" defTabSz="914400">
              <a:lnSpc>
                <a:spcPct val="100000"/>
              </a:lnSpc>
              <a:spcBef>
                <a:spcPts val="400"/>
              </a:spcBef>
              <a:buClr>
                <a:srgbClr val="000000"/>
              </a:buClr>
              <a:buFont typeface="Arial"/>
              <a:buChar char="–"/>
              <a:tabLst>
                <a:tab pos="0" algn="l"/>
              </a:tabLst>
              <a:defRPr lang="en-US" sz="2000" b="0" u="none" strike="noStrike">
                <a:solidFill>
                  <a:schemeClr val="dk1"/>
                </a:solidFill>
                <a:effectLst/>
                <a:uFillTx/>
                <a:latin typeface="Calibri"/>
              </a:defRPr>
            </a:lvl2pPr>
            <a:lvl3pPr lvl="2" algn="l" defTabSz="914400">
              <a:lnSpc>
                <a:spcPct val="100000"/>
              </a:lnSpc>
              <a:spcBef>
                <a:spcPts val="360"/>
              </a:spcBef>
              <a:buClr>
                <a:srgbClr val="000000"/>
              </a:buClr>
              <a:buFont typeface="Arial"/>
              <a:buChar char="•"/>
              <a:tabLst>
                <a:tab pos="0" algn="l"/>
              </a:tabLst>
              <a:defRPr lang="en-US" sz="1800" b="0" u="none" strike="noStrike">
                <a:solidFill>
                  <a:schemeClr val="dk1"/>
                </a:solidFill>
                <a:effectLst/>
                <a:uFillTx/>
                <a:latin typeface="Calibri"/>
              </a:defRPr>
            </a:lvl3pPr>
            <a:lvl4pPr lvl="3" algn="l" defTabSz="914400">
              <a:lnSpc>
                <a:spcPct val="100000"/>
              </a:lnSpc>
              <a:spcBef>
                <a:spcPts val="320"/>
              </a:spcBef>
              <a:buClr>
                <a:srgbClr val="000000"/>
              </a:buClr>
              <a:buFont typeface="Arial"/>
              <a:buChar char="–"/>
              <a:tabLst>
                <a:tab pos="0" algn="l"/>
              </a:tabLst>
              <a:defRPr lang="en-US" sz="1600" b="0" u="none" strike="noStrike">
                <a:solidFill>
                  <a:schemeClr val="dk1"/>
                </a:solidFill>
                <a:effectLst/>
                <a:uFillTx/>
                <a:latin typeface="Calibri"/>
              </a:defRPr>
            </a:lvl4pPr>
            <a:lvl5pPr lvl="4" algn="l" defTabSz="914400">
              <a:lnSpc>
                <a:spcPct val="100000"/>
              </a:lnSpc>
              <a:spcBef>
                <a:spcPts val="320"/>
              </a:spcBef>
              <a:buClr>
                <a:srgbClr val="000000"/>
              </a:buClr>
              <a:buFont typeface="Arial"/>
              <a:buChar char="»"/>
              <a:tabLst>
                <a:tab pos="0" algn="l"/>
              </a:tabLst>
              <a:defRPr lang="en-US" sz="1600" b="0" u="none" strike="noStrike">
                <a:solidFill>
                  <a:schemeClr val="dk1"/>
                </a:solidFill>
                <a:effectLst/>
                <a:uFillTx/>
                <a:latin typeface="Calibri"/>
              </a:defRPr>
            </a:lvl5pPr>
          </a:lstStyle>
          <a:p>
            <a:pPr marL="343080" indent="-343080" algn="l" defTabSz="914400">
              <a:lnSpc>
                <a:spcPct val="100000"/>
              </a:lnSpc>
              <a:spcBef>
                <a:spcPts val="479"/>
              </a:spcBef>
              <a:buClr>
                <a:srgbClr val="000000"/>
              </a:buClr>
              <a:buFont typeface="Arial"/>
              <a:buChar char="•"/>
              <a:tabLst>
                <a:tab pos="0" algn="l"/>
              </a:tabLst>
            </a:pPr>
            <a:r>
              <a:rPr lang="en-US" sz="2400" b="0" u="none" strike="noStrike">
                <a:solidFill>
                  <a:schemeClr val="dk1"/>
                </a:solidFill>
                <a:effectLst/>
                <a:uFillTx/>
                <a:latin typeface="Calibri"/>
              </a:rPr>
              <a:t>Click to edit Master text styles</a:t>
            </a:r>
            <a:endParaRPr lang="en-US" sz="2400" b="0" u="none" strike="noStrike">
              <a:solidFill>
                <a:schemeClr val="dk1"/>
              </a:solidFill>
              <a:effectLst/>
              <a:uFillTx/>
              <a:latin typeface="Calibri"/>
            </a:endParaRPr>
          </a:p>
          <a:p>
            <a:pPr marL="743040" lvl="1" indent="-285840" algn="l" defTabSz="914400">
              <a:lnSpc>
                <a:spcPct val="100000"/>
              </a:lnSpc>
              <a:spcBef>
                <a:spcPts val="400"/>
              </a:spcBef>
              <a:buClr>
                <a:srgbClr val="000000"/>
              </a:buClr>
              <a:buFont typeface="Arial"/>
              <a:buChar char="–"/>
              <a:tabLst>
                <a:tab pos="0" algn="l"/>
              </a:tabLst>
            </a:pPr>
            <a:r>
              <a:rPr lang="en-US" sz="2000" b="0" u="none" strike="noStrike">
                <a:solidFill>
                  <a:schemeClr val="dk1"/>
                </a:solidFill>
                <a:effectLst/>
                <a:uFillTx/>
                <a:latin typeface="Calibri"/>
              </a:rPr>
              <a:t>Second level</a:t>
            </a:r>
            <a:endParaRPr lang="en-US" sz="2000" b="0" u="none" strike="noStrike">
              <a:solidFill>
                <a:schemeClr val="dk1"/>
              </a:solidFill>
              <a:effectLst/>
              <a:uFillTx/>
              <a:latin typeface="Calibri"/>
            </a:endParaRPr>
          </a:p>
          <a:p>
            <a:pPr marL="1143000" lvl="2" indent="-228600" algn="l" defTabSz="914400">
              <a:lnSpc>
                <a:spcPct val="100000"/>
              </a:lnSpc>
              <a:spcBef>
                <a:spcPts val="360"/>
              </a:spcBef>
              <a:buClr>
                <a:srgbClr val="000000"/>
              </a:buClr>
              <a:buFont typeface="Arial"/>
              <a:buChar char="•"/>
              <a:tabLst>
                <a:tab pos="0" algn="l"/>
              </a:tabLst>
            </a:pPr>
            <a:r>
              <a:rPr lang="en-US" sz="1800" b="0" u="none" strike="noStrike">
                <a:solidFill>
                  <a:schemeClr val="dk1"/>
                </a:solidFill>
                <a:effectLst/>
                <a:uFillTx/>
                <a:latin typeface="Calibri"/>
              </a:rPr>
              <a:t>Third level</a:t>
            </a:r>
            <a:endParaRPr lang="en-US" sz="1800" b="0" u="none" strike="noStrike">
              <a:solidFill>
                <a:schemeClr val="dk1"/>
              </a:solidFill>
              <a:effectLst/>
              <a:uFillTx/>
              <a:latin typeface="Calibri"/>
            </a:endParaRPr>
          </a:p>
          <a:p>
            <a:pPr marL="1600200" lvl="3" indent="-228600" algn="l" defTabSz="914400">
              <a:lnSpc>
                <a:spcPct val="100000"/>
              </a:lnSpc>
              <a:spcBef>
                <a:spcPts val="320"/>
              </a:spcBef>
              <a:buClr>
                <a:srgbClr val="000000"/>
              </a:buClr>
              <a:buFont typeface="Arial"/>
              <a:buChar char="–"/>
              <a:tabLst>
                <a:tab pos="0" algn="l"/>
              </a:tabLst>
            </a:pPr>
            <a:r>
              <a:rPr lang="en-US" sz="1600" b="0" u="none" strike="noStrike">
                <a:solidFill>
                  <a:schemeClr val="dk1"/>
                </a:solidFill>
                <a:effectLst/>
                <a:uFillTx/>
                <a:latin typeface="Calibri"/>
              </a:rPr>
              <a:t>Fourth level</a:t>
            </a:r>
            <a:endParaRPr lang="en-US" sz="1600" b="0" u="none" strike="noStrike">
              <a:solidFill>
                <a:schemeClr val="dk1"/>
              </a:solidFill>
              <a:effectLst/>
              <a:uFillTx/>
              <a:latin typeface="Calibri"/>
            </a:endParaRPr>
          </a:p>
          <a:p>
            <a:pPr marL="2057400" lvl="4" indent="-228600" algn="l" defTabSz="914400">
              <a:lnSpc>
                <a:spcPct val="100000"/>
              </a:lnSpc>
              <a:spcBef>
                <a:spcPts val="320"/>
              </a:spcBef>
              <a:buClr>
                <a:srgbClr val="000000"/>
              </a:buClr>
              <a:buFont typeface="Arial"/>
              <a:buChar char="»"/>
              <a:tabLst>
                <a:tab pos="0" algn="l"/>
              </a:tabLst>
            </a:pPr>
            <a:r>
              <a:rPr lang="en-US" sz="1600" b="0" u="none" strike="noStrike">
                <a:solidFill>
                  <a:schemeClr val="dk1"/>
                </a:solidFill>
                <a:effectLst/>
                <a:uFillTx/>
                <a:latin typeface="Calibri"/>
              </a:rPr>
              <a:t>Fifth level</a:t>
            </a:r>
            <a:endParaRPr lang="en-US" sz="1600" b="0" u="none" strike="noStrike">
              <a:solidFill>
                <a:schemeClr val="dk1"/>
              </a:solidFill>
              <a:effectLst/>
              <a:uFillTx/>
              <a:latin typeface="Calibri"/>
            </a:endParaRPr>
          </a:p>
        </p:txBody>
      </p:sp>
      <p:sp>
        <p:nvSpPr>
          <p:cNvPr id="35" name="PlaceHolder 4"/>
          <p:cNvSpPr>
            <a:spLocks noGrp="1"/>
          </p:cNvSpPr>
          <p:nvPr>
            <p:ph type="body"/>
          </p:nvPr>
        </p:nvSpPr>
        <p:spPr>
          <a:xfrm>
            <a:off x="4645080" y="1535040"/>
            <a:ext cx="4041360" cy="639360"/>
          </a:xfrm>
          <a:prstGeom prst="rect">
            <a:avLst/>
          </a:prstGeom>
          <a:noFill/>
          <a:ln w="0">
            <a:noFill/>
          </a:ln>
        </p:spPr>
        <p:txBody>
          <a:bodyPr lIns="91440" tIns="45720" rIns="91440" bIns="45720" anchor="b">
            <a:noAutofit/>
          </a:bodyPr>
          <a:lstStyle>
            <a:lvl1pPr indent="0" algn="l" defTabSz="914400">
              <a:lnSpc>
                <a:spcPct val="100000"/>
              </a:lnSpc>
              <a:spcBef>
                <a:spcPts val="479"/>
              </a:spcBef>
              <a:buNone/>
              <a:tabLst>
                <a:tab pos="0" algn="l"/>
              </a:tabLst>
              <a:defRPr lang="en-US" sz="2400" b="1" u="none" strike="noStrike">
                <a:solidFill>
                  <a:schemeClr val="dk1"/>
                </a:solidFill>
                <a:effectLst/>
                <a:uFillTx/>
                <a:latin typeface="Calibri"/>
              </a:defRPr>
            </a:lvl1pPr>
          </a:lstStyle>
          <a:p>
            <a:pPr indent="0" algn="l" defTabSz="914400">
              <a:lnSpc>
                <a:spcPct val="100000"/>
              </a:lnSpc>
              <a:spcBef>
                <a:spcPts val="479"/>
              </a:spcBef>
              <a:buNone/>
              <a:tabLst>
                <a:tab pos="0" algn="l"/>
              </a:tabLst>
            </a:pPr>
            <a:r>
              <a:rPr lang="en-US" sz="2400" b="1" u="none" strike="noStrike">
                <a:solidFill>
                  <a:schemeClr val="dk1"/>
                </a:solidFill>
                <a:effectLst/>
                <a:uFillTx/>
                <a:latin typeface="Calibri"/>
              </a:rPr>
              <a:t>Click to edit Master text styles</a:t>
            </a:r>
            <a:endParaRPr lang="en-US" sz="2400" b="0" u="none" strike="noStrike">
              <a:solidFill>
                <a:schemeClr val="dk1"/>
              </a:solidFill>
              <a:effectLst/>
              <a:uFillTx/>
              <a:latin typeface="Calibri"/>
            </a:endParaRPr>
          </a:p>
        </p:txBody>
      </p:sp>
      <p:sp>
        <p:nvSpPr>
          <p:cNvPr id="36" name="PlaceHolder 5"/>
          <p:cNvSpPr>
            <a:spLocks noGrp="1"/>
          </p:cNvSpPr>
          <p:nvPr>
            <p:ph type="body"/>
          </p:nvPr>
        </p:nvSpPr>
        <p:spPr>
          <a:xfrm>
            <a:off x="4645080" y="2174760"/>
            <a:ext cx="4041360" cy="3951000"/>
          </a:xfrm>
          <a:prstGeom prst="rect">
            <a:avLst/>
          </a:prstGeom>
          <a:noFill/>
          <a:ln w="0">
            <a:noFill/>
          </a:ln>
        </p:spPr>
        <p:txBody>
          <a:bodyPr lIns="91440" tIns="45720" rIns="91440" bIns="45720" anchor="t">
            <a:noAutofit/>
          </a:bodyPr>
          <a:lstStyle>
            <a:lvl1pPr algn="l" defTabSz="914400">
              <a:lnSpc>
                <a:spcPct val="100000"/>
              </a:lnSpc>
              <a:spcBef>
                <a:spcPts val="479"/>
              </a:spcBef>
              <a:buClr>
                <a:srgbClr val="000000"/>
              </a:buClr>
              <a:buFont typeface="Arial"/>
              <a:buChar char="•"/>
              <a:tabLst>
                <a:tab pos="0" algn="l"/>
              </a:tabLst>
              <a:defRPr lang="en-US" sz="2400" b="0" u="none" strike="noStrike">
                <a:solidFill>
                  <a:schemeClr val="dk1"/>
                </a:solidFill>
                <a:effectLst/>
                <a:uFillTx/>
                <a:latin typeface="Calibri"/>
              </a:defRPr>
            </a:lvl1pPr>
            <a:lvl2pPr lvl="1" algn="l" defTabSz="914400">
              <a:lnSpc>
                <a:spcPct val="100000"/>
              </a:lnSpc>
              <a:spcBef>
                <a:spcPts val="400"/>
              </a:spcBef>
              <a:buClr>
                <a:srgbClr val="000000"/>
              </a:buClr>
              <a:buFont typeface="Arial"/>
              <a:buChar char="–"/>
              <a:tabLst>
                <a:tab pos="0" algn="l"/>
              </a:tabLst>
              <a:defRPr lang="en-US" sz="2000" b="0" u="none" strike="noStrike">
                <a:solidFill>
                  <a:schemeClr val="dk1"/>
                </a:solidFill>
                <a:effectLst/>
                <a:uFillTx/>
                <a:latin typeface="Calibri"/>
              </a:defRPr>
            </a:lvl2pPr>
            <a:lvl3pPr lvl="2" algn="l" defTabSz="914400">
              <a:lnSpc>
                <a:spcPct val="100000"/>
              </a:lnSpc>
              <a:spcBef>
                <a:spcPts val="360"/>
              </a:spcBef>
              <a:buClr>
                <a:srgbClr val="000000"/>
              </a:buClr>
              <a:buFont typeface="Arial"/>
              <a:buChar char="•"/>
              <a:tabLst>
                <a:tab pos="0" algn="l"/>
              </a:tabLst>
              <a:defRPr lang="en-US" sz="1800" b="0" u="none" strike="noStrike">
                <a:solidFill>
                  <a:schemeClr val="dk1"/>
                </a:solidFill>
                <a:effectLst/>
                <a:uFillTx/>
                <a:latin typeface="Calibri"/>
              </a:defRPr>
            </a:lvl3pPr>
            <a:lvl4pPr lvl="3" algn="l" defTabSz="914400">
              <a:lnSpc>
                <a:spcPct val="100000"/>
              </a:lnSpc>
              <a:spcBef>
                <a:spcPts val="320"/>
              </a:spcBef>
              <a:buClr>
                <a:srgbClr val="000000"/>
              </a:buClr>
              <a:buFont typeface="Arial"/>
              <a:buChar char="–"/>
              <a:tabLst>
                <a:tab pos="0" algn="l"/>
              </a:tabLst>
              <a:defRPr lang="en-US" sz="1600" b="0" u="none" strike="noStrike">
                <a:solidFill>
                  <a:schemeClr val="dk1"/>
                </a:solidFill>
                <a:effectLst/>
                <a:uFillTx/>
                <a:latin typeface="Calibri"/>
              </a:defRPr>
            </a:lvl4pPr>
            <a:lvl5pPr lvl="4" algn="l" defTabSz="914400">
              <a:lnSpc>
                <a:spcPct val="100000"/>
              </a:lnSpc>
              <a:spcBef>
                <a:spcPts val="320"/>
              </a:spcBef>
              <a:buClr>
                <a:srgbClr val="000000"/>
              </a:buClr>
              <a:buFont typeface="Arial"/>
              <a:buChar char="»"/>
              <a:tabLst>
                <a:tab pos="0" algn="l"/>
              </a:tabLst>
              <a:defRPr lang="en-US" sz="1600" b="0" u="none" strike="noStrike">
                <a:solidFill>
                  <a:schemeClr val="dk1"/>
                </a:solidFill>
                <a:effectLst/>
                <a:uFillTx/>
                <a:latin typeface="Calibri"/>
              </a:defRPr>
            </a:lvl5pPr>
          </a:lstStyle>
          <a:p>
            <a:pPr marL="343080" indent="-343080" algn="l" defTabSz="914400">
              <a:lnSpc>
                <a:spcPct val="100000"/>
              </a:lnSpc>
              <a:spcBef>
                <a:spcPts val="479"/>
              </a:spcBef>
              <a:buClr>
                <a:srgbClr val="000000"/>
              </a:buClr>
              <a:buFont typeface="Arial"/>
              <a:buChar char="•"/>
              <a:tabLst>
                <a:tab pos="0" algn="l"/>
              </a:tabLst>
            </a:pPr>
            <a:r>
              <a:rPr lang="en-US" sz="2400" b="0" u="none" strike="noStrike">
                <a:solidFill>
                  <a:schemeClr val="dk1"/>
                </a:solidFill>
                <a:effectLst/>
                <a:uFillTx/>
                <a:latin typeface="Calibri"/>
              </a:rPr>
              <a:t>Click to edit Master text styles</a:t>
            </a:r>
            <a:endParaRPr lang="en-US" sz="2400" b="0" u="none" strike="noStrike">
              <a:solidFill>
                <a:schemeClr val="dk1"/>
              </a:solidFill>
              <a:effectLst/>
              <a:uFillTx/>
              <a:latin typeface="Calibri"/>
            </a:endParaRPr>
          </a:p>
          <a:p>
            <a:pPr marL="743040" lvl="1" indent="-285840" algn="l" defTabSz="914400">
              <a:lnSpc>
                <a:spcPct val="100000"/>
              </a:lnSpc>
              <a:spcBef>
                <a:spcPts val="400"/>
              </a:spcBef>
              <a:buClr>
                <a:srgbClr val="000000"/>
              </a:buClr>
              <a:buFont typeface="Arial"/>
              <a:buChar char="–"/>
              <a:tabLst>
                <a:tab pos="0" algn="l"/>
              </a:tabLst>
            </a:pPr>
            <a:r>
              <a:rPr lang="en-US" sz="2000" b="0" u="none" strike="noStrike">
                <a:solidFill>
                  <a:schemeClr val="dk1"/>
                </a:solidFill>
                <a:effectLst/>
                <a:uFillTx/>
                <a:latin typeface="Calibri"/>
              </a:rPr>
              <a:t>Second level</a:t>
            </a:r>
            <a:endParaRPr lang="en-US" sz="2000" b="0" u="none" strike="noStrike">
              <a:solidFill>
                <a:schemeClr val="dk1"/>
              </a:solidFill>
              <a:effectLst/>
              <a:uFillTx/>
              <a:latin typeface="Calibri"/>
            </a:endParaRPr>
          </a:p>
          <a:p>
            <a:pPr marL="1143000" lvl="2" indent="-228600" algn="l" defTabSz="914400">
              <a:lnSpc>
                <a:spcPct val="100000"/>
              </a:lnSpc>
              <a:spcBef>
                <a:spcPts val="360"/>
              </a:spcBef>
              <a:buClr>
                <a:srgbClr val="000000"/>
              </a:buClr>
              <a:buFont typeface="Arial"/>
              <a:buChar char="•"/>
              <a:tabLst>
                <a:tab pos="0" algn="l"/>
              </a:tabLst>
            </a:pPr>
            <a:r>
              <a:rPr lang="en-US" sz="1800" b="0" u="none" strike="noStrike">
                <a:solidFill>
                  <a:schemeClr val="dk1"/>
                </a:solidFill>
                <a:effectLst/>
                <a:uFillTx/>
                <a:latin typeface="Calibri"/>
              </a:rPr>
              <a:t>Third level</a:t>
            </a:r>
            <a:endParaRPr lang="en-US" sz="1800" b="0" u="none" strike="noStrike">
              <a:solidFill>
                <a:schemeClr val="dk1"/>
              </a:solidFill>
              <a:effectLst/>
              <a:uFillTx/>
              <a:latin typeface="Calibri"/>
            </a:endParaRPr>
          </a:p>
          <a:p>
            <a:pPr marL="1600200" lvl="3" indent="-228600" algn="l" defTabSz="914400">
              <a:lnSpc>
                <a:spcPct val="100000"/>
              </a:lnSpc>
              <a:spcBef>
                <a:spcPts val="320"/>
              </a:spcBef>
              <a:buClr>
                <a:srgbClr val="000000"/>
              </a:buClr>
              <a:buFont typeface="Arial"/>
              <a:buChar char="–"/>
              <a:tabLst>
                <a:tab pos="0" algn="l"/>
              </a:tabLst>
            </a:pPr>
            <a:r>
              <a:rPr lang="en-US" sz="1600" b="0" u="none" strike="noStrike">
                <a:solidFill>
                  <a:schemeClr val="dk1"/>
                </a:solidFill>
                <a:effectLst/>
                <a:uFillTx/>
                <a:latin typeface="Calibri"/>
              </a:rPr>
              <a:t>Fourth level</a:t>
            </a:r>
            <a:endParaRPr lang="en-US" sz="1600" b="0" u="none" strike="noStrike">
              <a:solidFill>
                <a:schemeClr val="dk1"/>
              </a:solidFill>
              <a:effectLst/>
              <a:uFillTx/>
              <a:latin typeface="Calibri"/>
            </a:endParaRPr>
          </a:p>
          <a:p>
            <a:pPr marL="2057400" lvl="4" indent="-228600" algn="l" defTabSz="914400">
              <a:lnSpc>
                <a:spcPct val="100000"/>
              </a:lnSpc>
              <a:spcBef>
                <a:spcPts val="320"/>
              </a:spcBef>
              <a:buClr>
                <a:srgbClr val="000000"/>
              </a:buClr>
              <a:buFont typeface="Arial"/>
              <a:buChar char="»"/>
              <a:tabLst>
                <a:tab pos="0" algn="l"/>
              </a:tabLst>
            </a:pPr>
            <a:r>
              <a:rPr lang="en-US" sz="1600" b="0" u="none" strike="noStrike">
                <a:solidFill>
                  <a:schemeClr val="dk1"/>
                </a:solidFill>
                <a:effectLst/>
                <a:uFillTx/>
                <a:latin typeface="Calibri"/>
              </a:rPr>
              <a:t>Fifth level</a:t>
            </a:r>
            <a:endParaRPr lang="en-US" sz="1600" b="0" u="none" strike="noStrike">
              <a:solidFill>
                <a:schemeClr val="dk1"/>
              </a:solidFill>
              <a:effectLst/>
              <a:uFillTx/>
              <a:latin typeface="Calibri"/>
            </a:endParaRPr>
          </a:p>
        </p:txBody>
      </p:sp>
      <p:sp>
        <p:nvSpPr>
          <p:cNvPr id="37" name="PlaceHolder 6"/>
          <p:cNvSpPr>
            <a:spLocks noGrp="1"/>
          </p:cNvSpPr>
          <p:nvPr>
            <p:ph type="dt" idx="19"/>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Calibri"/>
            </a:endParaRPr>
          </a:p>
        </p:txBody>
      </p:sp>
      <p:sp>
        <p:nvSpPr>
          <p:cNvPr id="38" name="PlaceHolder 7"/>
          <p:cNvSpPr>
            <a:spLocks noGrp="1"/>
          </p:cNvSpPr>
          <p:nvPr>
            <p:ph type="ftr" idx="20"/>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Calibri"/>
              </a:defRPr>
            </a:lvl1pPr>
          </a:lstStyle>
          <a:p>
            <a:pPr indent="0" algn="ctr">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39" name="PlaceHolder 8"/>
          <p:cNvSpPr>
            <a:spLocks noGrp="1"/>
          </p:cNvSpPr>
          <p:nvPr>
            <p:ph type="sldNum" idx="21"/>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32F042AF-F0CC-4E3B-936C-1D551CF15332}"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Calibri"/>
            </a:endParaRPr>
          </a:p>
        </p:txBody>
      </p:sp>
    </p:spTree>
  </p:cSld>
  <p:clrMapOvr>
    <a:masterClrMapping/>
  </p:clrMapOvr>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bg>
      <p:bgPr>
        <a:solidFill>
          <a:srgbClr val="FFFFFF"/>
        </a:solidFill>
      </p:bgPr>
    </p:bg>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41" name="PlaceHolder 2"/>
          <p:cNvSpPr>
            <a:spLocks noGrp="1"/>
          </p:cNvSpPr>
          <p:nvPr>
            <p:ph type="dt" idx="22"/>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Calibri"/>
            </a:endParaRPr>
          </a:p>
        </p:txBody>
      </p:sp>
      <p:sp>
        <p:nvSpPr>
          <p:cNvPr id="42" name="PlaceHolder 3"/>
          <p:cNvSpPr>
            <a:spLocks noGrp="1"/>
          </p:cNvSpPr>
          <p:nvPr>
            <p:ph type="ftr" idx="23"/>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Calibri"/>
              </a:defRPr>
            </a:lvl1pPr>
          </a:lstStyle>
          <a:p>
            <a:pPr indent="0" algn="ctr">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43" name="PlaceHolder 4"/>
          <p:cNvSpPr>
            <a:spLocks noGrp="1"/>
          </p:cNvSpPr>
          <p:nvPr>
            <p:ph type="sldNum" idx="24"/>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A51B8CD3-8347-4A20-9307-9F52DD0F4226}"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Calibri"/>
            </a:endParaRPr>
          </a:p>
        </p:txBody>
      </p:sp>
    </p:spTree>
  </p:cSld>
  <p:clrMapOvr>
    <a:masterClrMapping/>
  </p:clrMapOvr>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bg>
      <p:bgPr>
        <a:solidFill>
          <a:srgbClr val="FFFFFF"/>
        </a:solidFill>
      </p:bgPr>
    </p:bg>
    <p:spTree>
      <p:nvGrpSpPr>
        <p:cNvPr id="1" name=""/>
        <p:cNvGrpSpPr/>
        <p:nvPr/>
      </p:nvGrpSpPr>
      <p:grpSpPr>
        <a:xfrm>
          <a:off x="0" y="0"/>
          <a:ext cx="0" cy="0"/>
          <a:chOff x="0" y="0"/>
          <a:chExt cx="0" cy="0"/>
        </a:xfrm>
      </p:grpSpPr>
      <p:sp>
        <p:nvSpPr>
          <p:cNvPr id="44" name="PlaceHolder 1"/>
          <p:cNvSpPr>
            <a:spLocks noGrp="1"/>
          </p:cNvSpPr>
          <p:nvPr>
            <p:ph type="dt" idx="25"/>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Calibri"/>
            </a:endParaRPr>
          </a:p>
        </p:txBody>
      </p:sp>
      <p:sp>
        <p:nvSpPr>
          <p:cNvPr id="45" name="PlaceHolder 2"/>
          <p:cNvSpPr>
            <a:spLocks noGrp="1"/>
          </p:cNvSpPr>
          <p:nvPr>
            <p:ph type="ftr" idx="26"/>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Calibri"/>
              </a:defRPr>
            </a:lvl1pPr>
          </a:lstStyle>
          <a:p>
            <a:pPr indent="0" algn="ctr">
              <a:buNone/>
            </a:pPr>
            <a:r>
              <a:rPr lang="en-US" sz="1400" b="0" u="none" strike="noStrike">
                <a:solidFill>
                  <a:srgbClr val="000000"/>
                </a:solidFill>
                <a:effectLst/>
                <a:uFillTx/>
                <a:latin typeface="Calibri"/>
              </a:rPr>
              <a:t>&lt;footer&gt;</a:t>
            </a:r>
            <a:endParaRPr lang="en-US" sz="1400" b="0" u="none" strike="noStrike">
              <a:solidFill>
                <a:srgbClr val="000000"/>
              </a:solidFill>
              <a:effectLst/>
              <a:uFillTx/>
              <a:latin typeface="Calibri"/>
            </a:endParaRPr>
          </a:p>
        </p:txBody>
      </p:sp>
      <p:sp>
        <p:nvSpPr>
          <p:cNvPr id="46" name="PlaceHolder 3"/>
          <p:cNvSpPr>
            <a:spLocks noGrp="1"/>
          </p:cNvSpPr>
          <p:nvPr>
            <p:ph type="sldNum" idx="27"/>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16BEFB23-3D75-4964-8DD9-23A6A53B200D}"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Calibri"/>
            </a:endParaRPr>
          </a:p>
        </p:txBody>
      </p:sp>
      <p:sp>
        <p:nvSpPr>
          <p:cNvPr id="47" name="PlaceHolder 4"/>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lvl1pPr indent="0" algn="ctr" defTabSz="914400">
              <a:lnSpc>
                <a:spcPct val="102000"/>
              </a:lnSpc>
              <a:buNone/>
              <a:defRPr lang="en-US" sz="4400" b="0" u="none" strike="noStrike">
                <a:solidFill>
                  <a:schemeClr val="dk1"/>
                </a:solidFill>
                <a:effectLst/>
                <a:uFillTx/>
                <a:latin typeface="Calibri"/>
              </a:defRPr>
            </a:lvl1pPr>
          </a:lstStyle>
          <a:p>
            <a:pPr indent="0" algn="ctr" defTabSz="914400">
              <a:lnSpc>
                <a:spcPct val="102000"/>
              </a:lnSpc>
              <a:buNone/>
            </a:pPr>
            <a:r>
              <a:rPr lang="en-US" sz="4400" b="0" u="none" strike="noStrike">
                <a:solidFill>
                  <a:schemeClr val="dk1"/>
                </a:solidFill>
                <a:effectLst/>
                <a:uFillTx/>
                <a:latin typeface="Calibri"/>
              </a:rPr>
              <a:t>Click to edit the title text format</a:t>
            </a:r>
            <a:endParaRPr lang="en-US" sz="4400" b="0" u="none" strike="noStrike">
              <a:solidFill>
                <a:schemeClr val="dk1"/>
              </a:solidFill>
              <a:effectLst/>
              <a:uFillTx/>
              <a:latin typeface="Calibri"/>
            </a:endParaRPr>
          </a:p>
        </p:txBody>
      </p:sp>
      <p:sp>
        <p:nvSpPr>
          <p:cNvPr id="48" name="PlaceHolder 5"/>
          <p:cNvSpPr>
            <a:spLocks noGrp="1"/>
          </p:cNvSpPr>
          <p:nvPr>
            <p:ph type="body"/>
          </p:nvPr>
        </p:nvSpPr>
        <p:spPr>
          <a:xfrm>
            <a:off x="914400" y="2406960"/>
            <a:ext cx="16458840" cy="5965920"/>
          </a:xfrm>
          <a:prstGeom prst="rect">
            <a:avLst/>
          </a:prstGeom>
          <a:noFill/>
          <a:ln w="0">
            <a:noFill/>
          </a:ln>
        </p:spPr>
        <p:txBody>
          <a:bodyPr lIns="0" tIns="0" rIns="0" bIns="0" anchor="t">
            <a:normAutofit/>
          </a:bodyPr>
          <a:lstStyle>
            <a:lvl1pPr algn="l" defTabSz="914400">
              <a:lnSpc>
                <a:spcPct val="102000"/>
              </a:lnSpc>
              <a:spcBef>
                <a:spcPts val="641"/>
              </a:spcBef>
              <a:buClr>
                <a:srgbClr val="000000"/>
              </a:buClr>
              <a:buFont typeface="Arial"/>
              <a:buChar char="•"/>
              <a:defRPr lang="en-US" sz="3200" b="0" u="none" strike="noStrike">
                <a:solidFill>
                  <a:schemeClr val="dk1"/>
                </a:solidFill>
                <a:effectLst/>
                <a:uFillTx/>
                <a:latin typeface="Calibri"/>
              </a:defRPr>
            </a:lvl1pPr>
            <a:lvl2pPr lvl="1" algn="l" defTabSz="914400">
              <a:lnSpc>
                <a:spcPct val="102000"/>
              </a:lnSpc>
              <a:spcBef>
                <a:spcPts val="561"/>
              </a:spcBef>
              <a:buClr>
                <a:srgbClr val="000000"/>
              </a:buClr>
              <a:buSzPct val="75000"/>
              <a:buFont typeface="Symbol" charset="2"/>
              <a:buChar char=""/>
              <a:defRPr lang="en-US" sz="2800" b="0" u="none" strike="noStrike">
                <a:solidFill>
                  <a:schemeClr val="dk1"/>
                </a:solidFill>
                <a:effectLst/>
                <a:uFillTx/>
                <a:latin typeface="Calibri"/>
              </a:defRPr>
            </a:lvl2pPr>
            <a:lvl3pPr lvl="2" algn="l" defTabSz="914400">
              <a:lnSpc>
                <a:spcPct val="102000"/>
              </a:lnSpc>
              <a:spcBef>
                <a:spcPts val="479"/>
              </a:spcBef>
              <a:buClr>
                <a:srgbClr val="000000"/>
              </a:buClr>
              <a:buSzPct val="45000"/>
              <a:buFont typeface="Wingdings" charset="2"/>
              <a:buChar char=""/>
              <a:defRPr lang="en-US" sz="2400" b="0" u="none" strike="noStrike">
                <a:solidFill>
                  <a:schemeClr val="dk1"/>
                </a:solidFill>
                <a:effectLst/>
                <a:uFillTx/>
                <a:latin typeface="Calibri"/>
              </a:defRPr>
            </a:lvl3pPr>
            <a:lvl4pPr lvl="3" algn="l" defTabSz="914400">
              <a:lnSpc>
                <a:spcPct val="102000"/>
              </a:lnSpc>
              <a:spcBef>
                <a:spcPts val="400"/>
              </a:spcBef>
              <a:buClr>
                <a:srgbClr val="000000"/>
              </a:buClr>
              <a:buSzPct val="75000"/>
              <a:buFont typeface="Symbol" charset="2"/>
              <a:buChar char=""/>
              <a:defRPr lang="en-US" sz="2000" b="0" u="none" strike="noStrike">
                <a:solidFill>
                  <a:schemeClr val="dk1"/>
                </a:solidFill>
                <a:effectLst/>
                <a:uFillTx/>
                <a:latin typeface="Calibri"/>
              </a:defRPr>
            </a:lvl4pPr>
            <a:lvl5pPr lvl="4" algn="l" defTabSz="914400">
              <a:lnSpc>
                <a:spcPct val="102000"/>
              </a:lnSpc>
              <a:spcBef>
                <a:spcPts val="400"/>
              </a:spcBef>
              <a:buClr>
                <a:srgbClr val="000000"/>
              </a:buClr>
              <a:buSzPct val="45000"/>
              <a:buFont typeface="Wingdings" charset="2"/>
              <a:buChar char=""/>
              <a:defRPr lang="en-US" sz="2000" b="0" u="none" strike="noStrike">
                <a:solidFill>
                  <a:schemeClr val="dk1"/>
                </a:solidFill>
                <a:effectLst/>
                <a:uFillTx/>
                <a:latin typeface="Calibri"/>
              </a:defRPr>
            </a:lvl5pPr>
            <a:lvl6pPr lvl="5" algn="l" defTabSz="914400">
              <a:lnSpc>
                <a:spcPct val="102000"/>
              </a:lnSpc>
              <a:spcBef>
                <a:spcPts val="283"/>
              </a:spcBef>
              <a:buClr>
                <a:srgbClr val="000000"/>
              </a:buClr>
              <a:buSzPct val="45000"/>
              <a:buFont typeface="Wingdings" charset="2"/>
              <a:buChar char=""/>
              <a:defRPr lang="en-US" sz="2000" b="0" u="none" strike="noStrike">
                <a:solidFill>
                  <a:schemeClr val="dk1"/>
                </a:solidFill>
                <a:effectLst/>
                <a:uFillTx/>
                <a:latin typeface="Calibri"/>
              </a:defRPr>
            </a:lvl6pPr>
            <a:lvl7pPr lvl="6" algn="l" defTabSz="914400">
              <a:lnSpc>
                <a:spcPct val="102000"/>
              </a:lnSpc>
              <a:spcBef>
                <a:spcPts val="283"/>
              </a:spcBef>
              <a:buClr>
                <a:srgbClr val="000000"/>
              </a:buClr>
              <a:buSzPct val="45000"/>
              <a:buFont typeface="Wingdings" charset="2"/>
              <a:buChar char=""/>
              <a:defRPr lang="en-US" sz="2000" b="0" u="none" strike="noStrike">
                <a:solidFill>
                  <a:schemeClr val="dk1"/>
                </a:solidFill>
                <a:effectLst/>
                <a:uFillTx/>
                <a:latin typeface="Calibri"/>
              </a:defRPr>
            </a:lvl7pPr>
          </a:lstStyle>
          <a:p>
            <a:pPr marL="343080" indent="-343080" algn="l" defTabSz="914400">
              <a:lnSpc>
                <a:spcPct val="102000"/>
              </a:lnSpc>
              <a:spcBef>
                <a:spcPts val="641"/>
              </a:spcBef>
              <a:buClr>
                <a:srgbClr val="000000"/>
              </a:buClr>
              <a:buFont typeface="Arial"/>
              <a:buChar char="•"/>
            </a:pPr>
            <a:r>
              <a:rPr lang="en-US" sz="3200" b="0" u="none" strike="noStrike">
                <a:solidFill>
                  <a:schemeClr val="dk1"/>
                </a:solidFill>
                <a:effectLst/>
                <a:uFillTx/>
                <a:latin typeface="Calibri"/>
              </a:rPr>
              <a:t>Click to edit the outline text format</a:t>
            </a:r>
            <a:endParaRPr lang="en-US" sz="3200" b="0" u="none" strike="noStrike">
              <a:solidFill>
                <a:schemeClr val="dk1"/>
              </a:solidFill>
              <a:effectLst/>
              <a:uFillTx/>
              <a:latin typeface="Calibri"/>
            </a:endParaRPr>
          </a:p>
          <a:p>
            <a:pPr marL="864000" lvl="1" indent="-324000" algn="l" defTabSz="914400">
              <a:lnSpc>
                <a:spcPct val="102000"/>
              </a:lnSpc>
              <a:spcBef>
                <a:spcPts val="561"/>
              </a:spcBef>
              <a:buClr>
                <a:srgbClr val="000000"/>
              </a:buClr>
              <a:buSzPct val="75000"/>
              <a:buFont typeface="Symbol" charset="2"/>
              <a:buChar char=""/>
            </a:pPr>
            <a:r>
              <a:rPr lang="en-US" sz="2800" b="0" u="none" strike="noStrike">
                <a:solidFill>
                  <a:schemeClr val="dk1"/>
                </a:solidFill>
                <a:effectLst/>
                <a:uFillTx/>
                <a:latin typeface="Calibri"/>
              </a:rPr>
              <a:t>Second Outline Level</a:t>
            </a:r>
            <a:endParaRPr lang="en-US" sz="2800" b="0" u="none" strike="noStrike">
              <a:solidFill>
                <a:schemeClr val="dk1"/>
              </a:solidFill>
              <a:effectLst/>
              <a:uFillTx/>
              <a:latin typeface="Calibri"/>
            </a:endParaRPr>
          </a:p>
          <a:p>
            <a:pPr marL="1296000" lvl="2" indent="-288000" algn="l" defTabSz="914400">
              <a:lnSpc>
                <a:spcPct val="102000"/>
              </a:lnSpc>
              <a:spcBef>
                <a:spcPts val="479"/>
              </a:spcBef>
              <a:buClr>
                <a:srgbClr val="000000"/>
              </a:buClr>
              <a:buSzPct val="45000"/>
              <a:buFont typeface="Wingdings" charset="2"/>
              <a:buChar char=""/>
            </a:pPr>
            <a:r>
              <a:rPr lang="en-US" sz="2400" b="0" u="none" strike="noStrike">
                <a:solidFill>
                  <a:schemeClr val="dk1"/>
                </a:solidFill>
                <a:effectLst/>
                <a:uFillTx/>
                <a:latin typeface="Calibri"/>
              </a:rPr>
              <a:t>Third Outline Level</a:t>
            </a:r>
            <a:endParaRPr lang="en-US" sz="2400" b="0" u="none" strike="noStrike">
              <a:solidFill>
                <a:schemeClr val="dk1"/>
              </a:solidFill>
              <a:effectLst/>
              <a:uFillTx/>
              <a:latin typeface="Calibri"/>
            </a:endParaRPr>
          </a:p>
          <a:p>
            <a:pPr marL="1728000" lvl="3" indent="-216000" algn="l" defTabSz="914400">
              <a:lnSpc>
                <a:spcPct val="102000"/>
              </a:lnSpc>
              <a:spcBef>
                <a:spcPts val="400"/>
              </a:spcBef>
              <a:buClr>
                <a:srgbClr val="000000"/>
              </a:buClr>
              <a:buSzPct val="75000"/>
              <a:buFont typeface="Symbol" charset="2"/>
              <a:buChar char=""/>
            </a:pPr>
            <a:r>
              <a:rPr lang="en-US" sz="2000" b="0" u="none" strike="noStrike">
                <a:solidFill>
                  <a:schemeClr val="dk1"/>
                </a:solidFill>
                <a:effectLst/>
                <a:uFillTx/>
                <a:latin typeface="Calibri"/>
              </a:rPr>
              <a:t>Fourth Outline Level</a:t>
            </a:r>
            <a:endParaRPr lang="en-US" sz="2000" b="0" u="none" strike="noStrike">
              <a:solidFill>
                <a:schemeClr val="dk1"/>
              </a:solidFill>
              <a:effectLst/>
              <a:uFillTx/>
              <a:latin typeface="Calibri"/>
            </a:endParaRPr>
          </a:p>
          <a:p>
            <a:pPr marL="2160000" lvl="4" indent="-216000" algn="l" defTabSz="914400">
              <a:lnSpc>
                <a:spcPct val="102000"/>
              </a:lnSpc>
              <a:spcBef>
                <a:spcPts val="400"/>
              </a:spcBef>
              <a:buClr>
                <a:srgbClr val="000000"/>
              </a:buClr>
              <a:buSzPct val="45000"/>
              <a:buFont typeface="Wingdings" charset="2"/>
              <a:buChar char=""/>
            </a:pPr>
            <a:r>
              <a:rPr lang="en-US" sz="2000" b="0" u="none" strike="noStrike">
                <a:solidFill>
                  <a:schemeClr val="dk1"/>
                </a:solidFill>
                <a:effectLst/>
                <a:uFillTx/>
                <a:latin typeface="Calibri"/>
              </a:rPr>
              <a:t>Fifth Outline Level</a:t>
            </a:r>
            <a:endParaRPr lang="en-US" sz="2000" b="0" u="none" strike="noStrike">
              <a:solidFill>
                <a:schemeClr val="dk1"/>
              </a:solidFill>
              <a:effectLst/>
              <a:uFillTx/>
              <a:latin typeface="Calibri"/>
            </a:endParaRPr>
          </a:p>
          <a:p>
            <a:pPr marL="2592000" lvl="5" indent="-216000" algn="l" defTabSz="914400">
              <a:lnSpc>
                <a:spcPct val="102000"/>
              </a:lnSpc>
              <a:spcBef>
                <a:spcPts val="283"/>
              </a:spcBef>
              <a:buClr>
                <a:srgbClr val="000000"/>
              </a:buClr>
              <a:buSzPct val="45000"/>
              <a:buFont typeface="Wingdings" charset="2"/>
              <a:buChar char=""/>
            </a:pPr>
            <a:r>
              <a:rPr lang="en-US" sz="2000" b="0" u="none" strike="noStrike">
                <a:solidFill>
                  <a:schemeClr val="dk1"/>
                </a:solidFill>
                <a:effectLst/>
                <a:uFillTx/>
                <a:latin typeface="Calibri"/>
              </a:rPr>
              <a:t>Sixth Outline Level</a:t>
            </a:r>
            <a:endParaRPr lang="en-US" sz="2000" b="0" u="none" strike="noStrike">
              <a:solidFill>
                <a:schemeClr val="dk1"/>
              </a:solidFill>
              <a:effectLst/>
              <a:uFillTx/>
              <a:latin typeface="Calibri"/>
            </a:endParaRPr>
          </a:p>
          <a:p>
            <a:pPr marL="3024000" lvl="6" indent="-216000" algn="l" defTabSz="914400">
              <a:lnSpc>
                <a:spcPct val="102000"/>
              </a:lnSpc>
              <a:spcBef>
                <a:spcPts val="283"/>
              </a:spcBef>
              <a:buClr>
                <a:srgbClr val="000000"/>
              </a:buClr>
              <a:buSzPct val="45000"/>
              <a:buFont typeface="Wingdings" charset="2"/>
              <a:buChar char=""/>
            </a:pPr>
            <a:r>
              <a:rPr lang="en-US" sz="2000" b="0" u="none" strike="noStrike">
                <a:solidFill>
                  <a:schemeClr val="dk1"/>
                </a:solidFill>
                <a:effectLst/>
                <a:uFillTx/>
                <a:latin typeface="Calibri"/>
              </a:rPr>
              <a:t>Seventh Outline Level</a:t>
            </a:r>
            <a:endParaRPr lang="en-US" sz="2000" b="0" u="none" strike="noStrike">
              <a:solidFill>
                <a:schemeClr val="dk1"/>
              </a:solidFill>
              <a:effectLst/>
              <a:uFillTx/>
              <a:latin typeface="Calibri"/>
            </a:endParaRPr>
          </a:p>
        </p:txBody>
      </p:sp>
    </p:spTree>
  </p:cSld>
  <p:clrMapOvr>
    <a:masterClrMapping/>
  </p:clrMapOvr>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svg"/><Relationship Id="rId4" Type="http://schemas.openxmlformats.org/officeDocument/2006/relationships/image" Target="../media/image4.png"/><Relationship Id="rId5" Type="http://schemas.openxmlformats.org/officeDocument/2006/relationships/image" Target="../media/image5.svg"/><Relationship Id="rId6" Type="http://schemas.openxmlformats.org/officeDocument/2006/relationships/image" Target="../media/image6.png"/><Relationship Id="rId7" Type="http://schemas.openxmlformats.org/officeDocument/2006/relationships/image" Target="../media/image7.svg"/><Relationship Id="rId8" Type="http://schemas.openxmlformats.org/officeDocument/2006/relationships/image" Target="../media/image8.png"/><Relationship Id="rId9" Type="http://schemas.openxmlformats.org/officeDocument/2006/relationships/image" Target="../media/image9.svg"/><Relationship Id="rId10" Type="http://schemas.openxmlformats.org/officeDocument/2006/relationships/image" Target="../media/image10.png"/><Relationship Id="rId11" Type="http://schemas.openxmlformats.org/officeDocument/2006/relationships/image" Target="../media/image11.sv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2.png"/><Relationship Id="rId16" Type="http://schemas.openxmlformats.org/officeDocument/2006/relationships/image" Target="../media/image15.png"/><Relationship Id="rId17" Type="http://schemas.openxmlformats.org/officeDocument/2006/relationships/slideLayout" Target="../slideLayouts/slideLayout9.xml"/><Relationship Id="rId18"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png"/><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98.jpe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 Id="rId11" Type="http://schemas.openxmlformats.org/officeDocument/2006/relationships/image" Target="../media/image97.png"/><Relationship Id="rId12" Type="http://schemas.openxmlformats.org/officeDocument/2006/relationships/slideLayout" Target="../slideLayouts/slideLayout9.xml"/><Relationship Id="rId1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image" Target="../media/image107.svg"/><Relationship Id="rId3" Type="http://schemas.openxmlformats.org/officeDocument/2006/relationships/image" Target="../media/image108.png"/><Relationship Id="rId4" Type="http://schemas.openxmlformats.org/officeDocument/2006/relationships/image" Target="../media/image109.sv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svg"/><Relationship Id="rId8" Type="http://schemas.openxmlformats.org/officeDocument/2006/relationships/image" Target="../media/image113.png"/><Relationship Id="rId9" Type="http://schemas.openxmlformats.org/officeDocument/2006/relationships/image" Target="../media/image114.svg"/><Relationship Id="rId10" Type="http://schemas.openxmlformats.org/officeDocument/2006/relationships/image" Target="../media/image113.png"/><Relationship Id="rId11" Type="http://schemas.openxmlformats.org/officeDocument/2006/relationships/image" Target="../media/image114.svg"/><Relationship Id="rId12" Type="http://schemas.openxmlformats.org/officeDocument/2006/relationships/image" Target="../media/image115.png"/><Relationship Id="rId13" Type="http://schemas.openxmlformats.org/officeDocument/2006/relationships/image" Target="../media/image116.png"/><Relationship Id="rId14" Type="http://schemas.openxmlformats.org/officeDocument/2006/relationships/image" Target="../media/image117.png"/><Relationship Id="rId15" Type="http://schemas.openxmlformats.org/officeDocument/2006/relationships/image" Target="../media/image118.png"/><Relationship Id="rId16" Type="http://schemas.openxmlformats.org/officeDocument/2006/relationships/image" Target="../media/image119.png"/><Relationship Id="rId17" Type="http://schemas.openxmlformats.org/officeDocument/2006/relationships/slideLayout" Target="../slideLayouts/slideLayout9.xml"/><Relationship Id="rId18"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20.png"/><Relationship Id="rId2" Type="http://schemas.openxmlformats.org/officeDocument/2006/relationships/image" Target="../media/image121.svg"/><Relationship Id="rId3" Type="http://schemas.openxmlformats.org/officeDocument/2006/relationships/image" Target="../media/image122.png"/><Relationship Id="rId4" Type="http://schemas.openxmlformats.org/officeDocument/2006/relationships/image" Target="../media/image123.svg"/><Relationship Id="rId5" Type="http://schemas.openxmlformats.org/officeDocument/2006/relationships/image" Target="../media/image124.png"/><Relationship Id="rId6" Type="http://schemas.openxmlformats.org/officeDocument/2006/relationships/image" Target="../media/image125.svg"/><Relationship Id="rId7" Type="http://schemas.openxmlformats.org/officeDocument/2006/relationships/image" Target="../media/image126.png"/><Relationship Id="rId8" Type="http://schemas.openxmlformats.org/officeDocument/2006/relationships/image" Target="../media/image127.svg"/><Relationship Id="rId9" Type="http://schemas.openxmlformats.org/officeDocument/2006/relationships/image" Target="../media/image128.png"/><Relationship Id="rId10" Type="http://schemas.openxmlformats.org/officeDocument/2006/relationships/image" Target="../media/image129.svg"/><Relationship Id="rId11" Type="http://schemas.openxmlformats.org/officeDocument/2006/relationships/image" Target="../media/image128.png"/><Relationship Id="rId12" Type="http://schemas.openxmlformats.org/officeDocument/2006/relationships/image" Target="../media/image129.svg"/><Relationship Id="rId13" Type="http://schemas.openxmlformats.org/officeDocument/2006/relationships/image" Target="../media/image130.png"/><Relationship Id="rId14" Type="http://schemas.openxmlformats.org/officeDocument/2006/relationships/image" Target="../media/image131.svg"/><Relationship Id="rId15" Type="http://schemas.openxmlformats.org/officeDocument/2006/relationships/image" Target="../media/image37.png"/><Relationship Id="rId16" Type="http://schemas.openxmlformats.org/officeDocument/2006/relationships/image" Target="../media/image132.png"/><Relationship Id="rId17" Type="http://schemas.openxmlformats.org/officeDocument/2006/relationships/image" Target="../media/image133.png"/><Relationship Id="rId18" Type="http://schemas.openxmlformats.org/officeDocument/2006/relationships/slideLayout" Target="../slideLayouts/slideLayout9.xml"/><Relationship Id="rId19"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34.png"/><Relationship Id="rId2" Type="http://schemas.openxmlformats.org/officeDocument/2006/relationships/image" Target="../media/image135.svg"/><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1.png"/><Relationship Id="rId9" Type="http://schemas.openxmlformats.org/officeDocument/2006/relationships/image" Target="../media/image142.png"/><Relationship Id="rId10" Type="http://schemas.openxmlformats.org/officeDocument/2006/relationships/image" Target="../media/image143.png"/><Relationship Id="rId11" Type="http://schemas.openxmlformats.org/officeDocument/2006/relationships/image" Target="../media/image144.png"/><Relationship Id="rId12" Type="http://schemas.openxmlformats.org/officeDocument/2006/relationships/image" Target="../media/image145.png"/><Relationship Id="rId13" Type="http://schemas.openxmlformats.org/officeDocument/2006/relationships/image" Target="../media/image126.png"/><Relationship Id="rId14" Type="http://schemas.openxmlformats.org/officeDocument/2006/relationships/image" Target="../media/image127.svg"/><Relationship Id="rId15" Type="http://schemas.openxmlformats.org/officeDocument/2006/relationships/image" Target="../media/image146.png"/><Relationship Id="rId16" Type="http://schemas.openxmlformats.org/officeDocument/2006/relationships/image" Target="../media/image128.png"/><Relationship Id="rId17" Type="http://schemas.openxmlformats.org/officeDocument/2006/relationships/image" Target="../media/image129.svg"/><Relationship Id="rId18" Type="http://schemas.openxmlformats.org/officeDocument/2006/relationships/image" Target="../media/image128.png"/><Relationship Id="rId19" Type="http://schemas.openxmlformats.org/officeDocument/2006/relationships/image" Target="../media/image129.svg"/><Relationship Id="rId20" Type="http://schemas.openxmlformats.org/officeDocument/2006/relationships/slideLayout" Target="../slideLayouts/slideLayout9.xml"/><Relationship Id="rId21"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34.png"/><Relationship Id="rId2" Type="http://schemas.openxmlformats.org/officeDocument/2006/relationships/image" Target="../media/image135.svg"/><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45.png"/><Relationship Id="rId8" Type="http://schemas.openxmlformats.org/officeDocument/2006/relationships/slideLayout" Target="../slideLayouts/slideLayout9.xml"/><Relationship Id="rId9"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1.png"/><Relationship Id="rId3" Type="http://schemas.openxmlformats.org/officeDocument/2006/relationships/image" Target="../media/image152.png"/><Relationship Id="rId4" Type="http://schemas.openxmlformats.org/officeDocument/2006/relationships/image" Target="../media/image149.png"/><Relationship Id="rId5" Type="http://schemas.openxmlformats.org/officeDocument/2006/relationships/image" Target="../media/image153.png"/><Relationship Id="rId6" Type="http://schemas.openxmlformats.org/officeDocument/2006/relationships/image" Target="../media/image154.png"/><Relationship Id="rId7" Type="http://schemas.openxmlformats.org/officeDocument/2006/relationships/slideLayout" Target="../slideLayouts/slideLayout9.xml"/><Relationship Id="rId8"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55.png"/><Relationship Id="rId2" Type="http://schemas.openxmlformats.org/officeDocument/2006/relationships/image" Target="../media/image156.svg"/><Relationship Id="rId3" Type="http://schemas.openxmlformats.org/officeDocument/2006/relationships/image" Target="../media/image157.png"/><Relationship Id="rId4" Type="http://schemas.openxmlformats.org/officeDocument/2006/relationships/image" Target="../media/image158.svg"/><Relationship Id="rId5" Type="http://schemas.openxmlformats.org/officeDocument/2006/relationships/image" Target="../media/image159.png"/><Relationship Id="rId6" Type="http://schemas.openxmlformats.org/officeDocument/2006/relationships/image" Target="../media/image160.svg"/><Relationship Id="rId7" Type="http://schemas.openxmlformats.org/officeDocument/2006/relationships/image" Target="../media/image161.png"/><Relationship Id="rId8" Type="http://schemas.openxmlformats.org/officeDocument/2006/relationships/image" Target="../media/image162.svg"/><Relationship Id="rId9" Type="http://schemas.openxmlformats.org/officeDocument/2006/relationships/image" Target="../media/image163.png"/><Relationship Id="rId10" Type="http://schemas.openxmlformats.org/officeDocument/2006/relationships/image" Target="../media/image164.svg"/><Relationship Id="rId11" Type="http://schemas.openxmlformats.org/officeDocument/2006/relationships/image" Target="../media/image165.png"/><Relationship Id="rId12" Type="http://schemas.openxmlformats.org/officeDocument/2006/relationships/image" Target="../media/image166.png"/><Relationship Id="rId13" Type="http://schemas.openxmlformats.org/officeDocument/2006/relationships/image" Target="../media/image167.png"/><Relationship Id="rId14" Type="http://schemas.openxmlformats.org/officeDocument/2006/relationships/image" Target="../media/image168.png"/><Relationship Id="rId15" Type="http://schemas.openxmlformats.org/officeDocument/2006/relationships/image" Target="../media/image169.png"/><Relationship Id="rId16" Type="http://schemas.openxmlformats.org/officeDocument/2006/relationships/slideLayout" Target="../slideLayouts/slideLayout9.xml"/>
</Relationships>
</file>

<file path=ppt/slides/_rels/slide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sv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sv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slideLayout" Target="../slideLayouts/slideLayout9.xml"/><Relationship Id="rId14"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sv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svg"/><Relationship Id="rId6" Type="http://schemas.openxmlformats.org/officeDocument/2006/relationships/image" Target="../media/image33.png"/><Relationship Id="rId7" Type="http://schemas.openxmlformats.org/officeDocument/2006/relationships/image" Target="../media/image34.sv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slideLayout" Target="../slideLayouts/slideLayout9.xml"/><Relationship Id="rId12"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svg"/><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svg"/><Relationship Id="rId6" Type="http://schemas.openxmlformats.org/officeDocument/2006/relationships/image" Target="../media/image43.png"/><Relationship Id="rId7" Type="http://schemas.openxmlformats.org/officeDocument/2006/relationships/image" Target="../media/image44.svg"/><Relationship Id="rId8" Type="http://schemas.openxmlformats.org/officeDocument/2006/relationships/image" Target="../media/image45.png"/><Relationship Id="rId9" Type="http://schemas.openxmlformats.org/officeDocument/2006/relationships/image" Target="../media/image46.svg"/><Relationship Id="rId10" Type="http://schemas.openxmlformats.org/officeDocument/2006/relationships/image" Target="../media/image47.png"/><Relationship Id="rId11" Type="http://schemas.openxmlformats.org/officeDocument/2006/relationships/image" Target="../media/image48.svg"/><Relationship Id="rId12" Type="http://schemas.openxmlformats.org/officeDocument/2006/relationships/image" Target="../media/image49.png"/><Relationship Id="rId13" Type="http://schemas.openxmlformats.org/officeDocument/2006/relationships/image" Target="../media/image50.png"/><Relationship Id="rId14" Type="http://schemas.openxmlformats.org/officeDocument/2006/relationships/image" Target="../media/image51.png"/><Relationship Id="rId15" Type="http://schemas.openxmlformats.org/officeDocument/2006/relationships/slideLayout" Target="../slideLayouts/slideLayout9.xml"/>
</Relationships>
</file>

<file path=ppt/slides/_rels/slide5.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sv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svg"/><Relationship Id="rId6" Type="http://schemas.openxmlformats.org/officeDocument/2006/relationships/image" Target="../media/image57.png"/><Relationship Id="rId7" Type="http://schemas.openxmlformats.org/officeDocument/2006/relationships/image" Target="../media/image58.svg"/><Relationship Id="rId8" Type="http://schemas.openxmlformats.org/officeDocument/2006/relationships/image" Target="../media/image59.png"/><Relationship Id="rId9" Type="http://schemas.openxmlformats.org/officeDocument/2006/relationships/image" Target="../media/image60.svg"/><Relationship Id="rId10" Type="http://schemas.openxmlformats.org/officeDocument/2006/relationships/image" Target="../media/image61.png"/><Relationship Id="rId11" Type="http://schemas.openxmlformats.org/officeDocument/2006/relationships/image" Target="../media/image62.svg"/><Relationship Id="rId12" Type="http://schemas.openxmlformats.org/officeDocument/2006/relationships/image" Target="../media/image63.png"/><Relationship Id="rId13" Type="http://schemas.openxmlformats.org/officeDocument/2006/relationships/image" Target="../media/image64.svg"/><Relationship Id="rId14" Type="http://schemas.openxmlformats.org/officeDocument/2006/relationships/image" Target="../media/image63.png"/><Relationship Id="rId15" Type="http://schemas.openxmlformats.org/officeDocument/2006/relationships/image" Target="../media/image64.svg"/><Relationship Id="rId16" Type="http://schemas.openxmlformats.org/officeDocument/2006/relationships/image" Target="../media/image65.png"/><Relationship Id="rId17" Type="http://schemas.openxmlformats.org/officeDocument/2006/relationships/image" Target="../media/image61.png"/><Relationship Id="rId18" Type="http://schemas.openxmlformats.org/officeDocument/2006/relationships/image" Target="../media/image62.svg"/><Relationship Id="rId19" Type="http://schemas.openxmlformats.org/officeDocument/2006/relationships/slideLayout" Target="../slideLayouts/slideLayout9.xml"/><Relationship Id="rId20"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svg"/><Relationship Id="rId3" Type="http://schemas.openxmlformats.org/officeDocument/2006/relationships/image" Target="../media/image68.png"/><Relationship Id="rId4" Type="http://schemas.openxmlformats.org/officeDocument/2006/relationships/image" Target="../media/image69.svg"/><Relationship Id="rId5" Type="http://schemas.openxmlformats.org/officeDocument/2006/relationships/image" Target="../media/image70.png"/><Relationship Id="rId6" Type="http://schemas.openxmlformats.org/officeDocument/2006/relationships/image" Target="../media/image71.svg"/><Relationship Id="rId7" Type="http://schemas.openxmlformats.org/officeDocument/2006/relationships/image" Target="../media/image70.png"/><Relationship Id="rId8" Type="http://schemas.openxmlformats.org/officeDocument/2006/relationships/image" Target="../media/image71.svg"/><Relationship Id="rId9" Type="http://schemas.openxmlformats.org/officeDocument/2006/relationships/image" Target="../media/image72.png"/><Relationship Id="rId10" Type="http://schemas.openxmlformats.org/officeDocument/2006/relationships/image" Target="../media/image73.svg"/><Relationship Id="rId11" Type="http://schemas.openxmlformats.org/officeDocument/2006/relationships/image" Target="../media/image74.png"/><Relationship Id="rId12" Type="http://schemas.openxmlformats.org/officeDocument/2006/relationships/image" Target="../media/image75.svg"/><Relationship Id="rId13" Type="http://schemas.openxmlformats.org/officeDocument/2006/relationships/image" Target="../media/image76.png"/><Relationship Id="rId14" Type="http://schemas.openxmlformats.org/officeDocument/2006/relationships/image" Target="../media/image77.svg"/><Relationship Id="rId15" Type="http://schemas.openxmlformats.org/officeDocument/2006/relationships/image" Target="../media/image78.png"/><Relationship Id="rId16" Type="http://schemas.openxmlformats.org/officeDocument/2006/relationships/image" Target="../media/image79.svg"/><Relationship Id="rId17" Type="http://schemas.openxmlformats.org/officeDocument/2006/relationships/slideLayout" Target="../slideLayouts/slideLayout9.xml"/><Relationship Id="rId18"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image" Target="../media/image81.sv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svg"/><Relationship Id="rId6" Type="http://schemas.openxmlformats.org/officeDocument/2006/relationships/image" Target="../media/image85.png"/><Relationship Id="rId7" Type="http://schemas.openxmlformats.org/officeDocument/2006/relationships/image" Target="../media/image86.svg"/><Relationship Id="rId8" Type="http://schemas.openxmlformats.org/officeDocument/2006/relationships/image" Target="../media/image37.png"/><Relationship Id="rId9" Type="http://schemas.openxmlformats.org/officeDocument/2006/relationships/image" Target="../media/image87.png"/><Relationship Id="rId10" Type="http://schemas.openxmlformats.org/officeDocument/2006/relationships/image" Target="../media/image36.png"/><Relationship Id="rId11" Type="http://schemas.openxmlformats.org/officeDocument/2006/relationships/slideLayout" Target="../slideLayouts/slideLayout9.xml"/><Relationship Id="rId1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61.png"/><Relationship Id="rId5" Type="http://schemas.openxmlformats.org/officeDocument/2006/relationships/image" Target="../media/image62.svg"/><Relationship Id="rId6" Type="http://schemas.openxmlformats.org/officeDocument/2006/relationships/image" Target="../media/image21.jpeg"/><Relationship Id="rId7" Type="http://schemas.openxmlformats.org/officeDocument/2006/relationships/image" Target="../media/image91.jpeg"/><Relationship Id="rId8" Type="http://schemas.openxmlformats.org/officeDocument/2006/relationships/image" Target="../media/image92.png"/><Relationship Id="rId9" Type="http://schemas.openxmlformats.org/officeDocument/2006/relationships/image" Target="../media/image93.jpeg"/><Relationship Id="rId10" Type="http://schemas.openxmlformats.org/officeDocument/2006/relationships/image" Target="../media/image94.png"/><Relationship Id="rId11" Type="http://schemas.openxmlformats.org/officeDocument/2006/relationships/image" Target="../media/image95.png"/><Relationship Id="rId12" Type="http://schemas.openxmlformats.org/officeDocument/2006/relationships/slideLayout" Target="../slideLayouts/slideLayout9.xml"/><Relationship Id="rId1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png"/><Relationship Id="rId3" Type="http://schemas.openxmlformats.org/officeDocument/2006/relationships/image" Target="../media/image96.jpeg"/><Relationship Id="rId4" Type="http://schemas.openxmlformats.org/officeDocument/2006/relationships/image" Target="../media/image27.png"/><Relationship Id="rId5" Type="http://schemas.openxmlformats.org/officeDocument/2006/relationships/image" Target="../media/image97.png"/><Relationship Id="rId6" Type="http://schemas.openxmlformats.org/officeDocument/2006/relationships/image" Target="../media/image25.png"/><Relationship Id="rId7" Type="http://schemas.openxmlformats.org/officeDocument/2006/relationships/image" Target="../media/image98.jpeg"/><Relationship Id="rId8" Type="http://schemas.openxmlformats.org/officeDocument/2006/relationships/slideLayout" Target="../slideLayouts/slideLayout9.xml"/><Relationship Id="rId9"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 name="Picture 3"/>
          <p:cNvPicPr/>
          <p:nvPr/>
        </p:nvPicPr>
        <p:blipFill>
          <a:blip r:embed="rId1"/>
          <a:stretch/>
        </p:blipFill>
        <p:spPr>
          <a:xfrm>
            <a:off x="11258640" y="0"/>
            <a:ext cx="7029000" cy="7467840"/>
          </a:xfrm>
          <a:prstGeom prst="rect">
            <a:avLst/>
          </a:prstGeom>
          <a:noFill/>
          <a:ln w="0">
            <a:noFill/>
          </a:ln>
        </p:spPr>
      </p:pic>
      <p:sp>
        <p:nvSpPr>
          <p:cNvPr id="68" name="Freeform 2"/>
          <p:cNvSpPr/>
          <p:nvPr/>
        </p:nvSpPr>
        <p:spPr>
          <a:xfrm>
            <a:off x="243000" y="11925360"/>
            <a:ext cx="18287640" cy="2322000"/>
          </a:xfrm>
          <a:custGeom>
            <a:avLst/>
            <a:gdLst>
              <a:gd name="textAreaLeft" fmla="*/ 0 w 18287640"/>
              <a:gd name="textAreaRight" fmla="*/ 18288000 w 18287640"/>
              <a:gd name="textAreaTop" fmla="*/ 0 h 2322000"/>
              <a:gd name="textAreaBottom" fmla="*/ 2322360 h 2322000"/>
            </a:gdLst>
            <a:ahLst/>
            <a:cxnLst/>
            <a:rect l="textAreaLeft" t="textAreaTop" r="textAreaRight" b="textAreaBottom"/>
            <a:pathLst>
              <a:path w="15447433" h="4543363">
                <a:moveTo>
                  <a:pt x="0" y="0"/>
                </a:moveTo>
                <a:lnTo>
                  <a:pt x="15447433" y="0"/>
                </a:lnTo>
                <a:lnTo>
                  <a:pt x="15447433" y="4543363"/>
                </a:lnTo>
                <a:lnTo>
                  <a:pt x="0" y="4543363"/>
                </a:lnTo>
                <a:lnTo>
                  <a:pt x="0" y="0"/>
                </a:lnTo>
                <a:close/>
              </a:path>
            </a:pathLst>
          </a:custGeom>
          <a:blipFill rotWithShape="0">
            <a:blip r:embed="rId2">
              <a:extLst>
                <a:ext uri="{96DAC541-7B7A-43D3-8B79-37D633B846F1}">
                  <asvg:svgBlip xmlns:asvg="http://schemas.microsoft.com/office/drawing/2016/SVG/main" r:embed="rId3"/>
                </a:ext>
              </a:extLst>
            </a:blip>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69" name="Freeform 3"/>
          <p:cNvSpPr/>
          <p:nvPr/>
        </p:nvSpPr>
        <p:spPr>
          <a:xfrm>
            <a:off x="-22680" y="2552760"/>
            <a:ext cx="610200" cy="3483720"/>
          </a:xfrm>
          <a:custGeom>
            <a:avLst/>
            <a:gdLst>
              <a:gd name="textAreaLeft" fmla="*/ 0 w 610200"/>
              <a:gd name="textAreaRight" fmla="*/ 610560 w 610200"/>
              <a:gd name="textAreaTop" fmla="*/ 0 h 3483720"/>
              <a:gd name="textAreaBottom" fmla="*/ 3484080 h 3483720"/>
            </a:gdLst>
            <a:ahLst/>
            <a:cxnLst/>
            <a:rect l="textAreaLeft" t="textAreaTop" r="textAreaRight" b="textAreaBottom"/>
            <a:pathLst>
              <a:path w="791584" h="3166334">
                <a:moveTo>
                  <a:pt x="0" y="0"/>
                </a:moveTo>
                <a:lnTo>
                  <a:pt x="791584" y="0"/>
                </a:lnTo>
                <a:lnTo>
                  <a:pt x="791584" y="3166334"/>
                </a:lnTo>
                <a:lnTo>
                  <a:pt x="0" y="3166334"/>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70" name="Freeform 6"/>
          <p:cNvSpPr/>
          <p:nvPr/>
        </p:nvSpPr>
        <p:spPr>
          <a:xfrm>
            <a:off x="0" y="7468200"/>
            <a:ext cx="11258280" cy="2818440"/>
          </a:xfrm>
          <a:custGeom>
            <a:avLst/>
            <a:gdLst>
              <a:gd name="textAreaLeft" fmla="*/ 0 w 11258280"/>
              <a:gd name="textAreaRight" fmla="*/ 11258640 w 11258280"/>
              <a:gd name="textAreaTop" fmla="*/ 0 h 2818440"/>
              <a:gd name="textAreaBottom" fmla="*/ 2818800 h 2818440"/>
            </a:gdLst>
            <a:ahLst/>
            <a:cxnLst/>
            <a:rect l="textAreaLeft" t="textAreaTop" r="textAreaRight" b="textAreaBottom"/>
            <a:pathLst>
              <a:path w="3216521" h="3021580">
                <a:moveTo>
                  <a:pt x="0" y="0"/>
                </a:moveTo>
                <a:lnTo>
                  <a:pt x="3216521" y="0"/>
                </a:lnTo>
                <a:lnTo>
                  <a:pt x="3216521" y="3021580"/>
                </a:lnTo>
                <a:lnTo>
                  <a:pt x="0" y="3021580"/>
                </a:lnTo>
                <a:lnTo>
                  <a:pt x="0" y="0"/>
                </a:lnTo>
                <a:close/>
              </a:path>
            </a:pathLst>
          </a:custGeom>
          <a:blipFill rotWithShape="0">
            <a:blip r:embed="rId6">
              <a:extLst>
                <a:ext uri="{96DAC541-7B7A-43D3-8B79-37D633B846F1}">
                  <asvg:svgBlip xmlns:asvg="http://schemas.microsoft.com/office/drawing/2016/SVG/main" r:embed="rId7"/>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71" name="Freeform 7"/>
          <p:cNvSpPr/>
          <p:nvPr/>
        </p:nvSpPr>
        <p:spPr>
          <a:xfrm rot="16200000">
            <a:off x="180720" y="8524080"/>
            <a:ext cx="1276920" cy="649800"/>
          </a:xfrm>
          <a:custGeom>
            <a:avLst/>
            <a:gdLst>
              <a:gd name="textAreaLeft" fmla="*/ 0 w 1276920"/>
              <a:gd name="textAreaRight" fmla="*/ 1277280 w 1276920"/>
              <a:gd name="textAreaTop" fmla="*/ 0 h 649800"/>
              <a:gd name="textAreaBottom" fmla="*/ 650160 h 649800"/>
            </a:gdLst>
            <a:ahLst/>
            <a:cxnLst/>
            <a:rect l="textAreaLeft" t="textAreaTop" r="textAreaRight" b="textAreaBottom"/>
            <a:pathLst>
              <a:path w="785736" h="413494">
                <a:moveTo>
                  <a:pt x="0" y="0"/>
                </a:moveTo>
                <a:lnTo>
                  <a:pt x="785736" y="0"/>
                </a:lnTo>
                <a:lnTo>
                  <a:pt x="785736" y="413494"/>
                </a:lnTo>
                <a:lnTo>
                  <a:pt x="0" y="413494"/>
                </a:lnTo>
                <a:lnTo>
                  <a:pt x="0" y="0"/>
                </a:lnTo>
                <a:close/>
              </a:path>
            </a:pathLst>
          </a:custGeom>
          <a:blipFill rotWithShape="0">
            <a:blip r:embed="rId8">
              <a:extLst>
                <a:ext uri="{96DAC541-7B7A-43D3-8B79-37D633B846F1}">
                  <asvg:svgBlip xmlns:asvg="http://schemas.microsoft.com/office/drawing/2016/SVG/main" r:embed="rId9"/>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72" name="Freeform 8"/>
          <p:cNvSpPr/>
          <p:nvPr/>
        </p:nvSpPr>
        <p:spPr>
          <a:xfrm>
            <a:off x="-1917360" y="-1562040"/>
            <a:ext cx="1371240" cy="1371240"/>
          </a:xfrm>
          <a:custGeom>
            <a:avLst/>
            <a:gdLst>
              <a:gd name="textAreaLeft" fmla="*/ 0 w 1371240"/>
              <a:gd name="textAreaRight" fmla="*/ 1371600 w 1371240"/>
              <a:gd name="textAreaTop" fmla="*/ 0 h 1371240"/>
              <a:gd name="textAreaBottom" fmla="*/ 1371600 h 1371240"/>
            </a:gdLst>
            <a:ahLst/>
            <a:cxnLst/>
            <a:rect l="textAreaLeft" t="textAreaTop" r="textAreaRight" b="textAreaBottom"/>
            <a:pathLst>
              <a:path w="2392680" h="2392680">
                <a:moveTo>
                  <a:pt x="0" y="0"/>
                </a:moveTo>
                <a:lnTo>
                  <a:pt x="2392680" y="0"/>
                </a:lnTo>
                <a:lnTo>
                  <a:pt x="2392680" y="2392680"/>
                </a:lnTo>
                <a:lnTo>
                  <a:pt x="0" y="2392680"/>
                </a:lnTo>
                <a:lnTo>
                  <a:pt x="0" y="0"/>
                </a:lnTo>
                <a:close/>
              </a:path>
            </a:pathLst>
          </a:custGeom>
          <a:blipFill rotWithShape="0">
            <a:blip r:embed="rId10">
              <a:extLst>
                <a:ext uri="{96DAC541-7B7A-43D3-8B79-37D633B846F1}">
                  <asvg:svgBlip xmlns:asvg="http://schemas.microsoft.com/office/drawing/2016/SVG/main" r:embed="rId11"/>
                </a:ext>
              </a:extLst>
            </a:blip>
            <a:srcRect/>
            <a:stretch/>
          </a:blipFill>
          <a:ln w="0">
            <a:noFill/>
          </a:ln>
        </p:spPr>
        <p:style>
          <a:lnRef idx="0"/>
          <a:fillRef idx="0"/>
          <a:effectRef idx="0"/>
          <a:fontRef idx="minor"/>
        </p:style>
        <p:txBody>
          <a:bodyPr lIns="90000" tIns="45000" rIns="90000" bIns="45000" anchor="t">
            <a:noAutofit/>
          </a:bodyPr>
          <a:p>
            <a:pPr defTabSz="914400">
              <a:lnSpc>
                <a:spcPct val="100000"/>
              </a:lnSpc>
            </a:pPr>
            <a:r>
              <a:rPr lang="en-US" sz="1800" b="0" u="none" strike="noStrike">
                <a:solidFill>
                  <a:schemeClr val="dk1"/>
                </a:solidFill>
                <a:effectLst/>
                <a:uFillTx/>
                <a:latin typeface="Calibri"/>
              </a:rPr>
              <a:t> </a:t>
            </a:r>
            <a:endParaRPr lang="en-US" sz="1800" b="0" u="none" strike="noStrike">
              <a:solidFill>
                <a:srgbClr val="000000"/>
              </a:solidFill>
              <a:effectLst/>
              <a:uFillTx/>
              <a:latin typeface="Calibri"/>
            </a:endParaRPr>
          </a:p>
        </p:txBody>
      </p:sp>
      <p:sp>
        <p:nvSpPr>
          <p:cNvPr id="73" name="Freeform 9"/>
          <p:cNvSpPr/>
          <p:nvPr/>
        </p:nvSpPr>
        <p:spPr>
          <a:xfrm rot="16200000">
            <a:off x="-2485440" y="6710400"/>
            <a:ext cx="1136520" cy="2578320"/>
          </a:xfrm>
          <a:custGeom>
            <a:avLst/>
            <a:gdLst>
              <a:gd name="textAreaLeft" fmla="*/ 0 w 1136520"/>
              <a:gd name="textAreaRight" fmla="*/ 1136880 w 1136520"/>
              <a:gd name="textAreaTop" fmla="*/ 0 h 2578320"/>
              <a:gd name="textAreaBottom" fmla="*/ 2578680 h 2578320"/>
            </a:gdLst>
            <a:ahLst/>
            <a:cxnLst/>
            <a:rect l="textAreaLeft" t="textAreaTop" r="textAreaRight" b="textAreaBottom"/>
            <a:pathLst>
              <a:path w="1136957" h="3362968">
                <a:moveTo>
                  <a:pt x="0" y="0"/>
                </a:moveTo>
                <a:lnTo>
                  <a:pt x="1136957" y="0"/>
                </a:lnTo>
                <a:lnTo>
                  <a:pt x="1136957" y="3362968"/>
                </a:lnTo>
                <a:lnTo>
                  <a:pt x="0" y="3362968"/>
                </a:lnTo>
                <a:lnTo>
                  <a:pt x="0" y="0"/>
                </a:lnTo>
                <a:close/>
              </a:path>
            </a:pathLst>
          </a:custGeom>
          <a:blipFill rotWithShape="0">
            <a:blip r:embed="rId12"/>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74" name="TextBox 10"/>
          <p:cNvSpPr/>
          <p:nvPr/>
        </p:nvSpPr>
        <p:spPr>
          <a:xfrm>
            <a:off x="914400" y="2552760"/>
            <a:ext cx="9600840" cy="4000680"/>
          </a:xfrm>
          <a:prstGeom prst="rect">
            <a:avLst/>
          </a:prstGeom>
          <a:noFill/>
          <a:ln w="0">
            <a:noFill/>
          </a:ln>
        </p:spPr>
        <p:style>
          <a:lnRef idx="0"/>
          <a:fillRef idx="0"/>
          <a:effectRef idx="0"/>
          <a:fontRef idx="minor"/>
        </p:style>
        <p:txBody>
          <a:bodyPr lIns="0" tIns="0" rIns="0" bIns="0" anchor="t">
            <a:spAutoFit/>
          </a:bodyPr>
          <a:p>
            <a:pPr defTabSz="914400">
              <a:lnSpc>
                <a:spcPct val="100000"/>
              </a:lnSpc>
            </a:pPr>
            <a:r>
              <a:rPr lang="en-US" sz="4800" b="1" u="none" strike="noStrike">
                <a:solidFill>
                  <a:srgbClr val="573004"/>
                </a:solidFill>
                <a:effectLst/>
                <a:uFillTx/>
                <a:latin typeface="Gotham Pro Black"/>
                <a:ea typeface="Heading Now 71-78"/>
              </a:rPr>
              <a:t>DIGITAL DOCUMENTATION </a:t>
            </a:r>
            <a:endParaRPr lang="en-US" sz="4800" b="0" u="none" strike="noStrike">
              <a:solidFill>
                <a:srgbClr val="000000"/>
              </a:solidFill>
              <a:effectLst/>
              <a:uFillTx/>
              <a:latin typeface="Calibri"/>
            </a:endParaRPr>
          </a:p>
          <a:p>
            <a:pPr defTabSz="914400">
              <a:lnSpc>
                <a:spcPct val="100000"/>
              </a:lnSpc>
            </a:pPr>
            <a:r>
              <a:rPr lang="en-US" sz="4800" b="1" u="none" strike="noStrike">
                <a:solidFill>
                  <a:srgbClr val="573004"/>
                </a:solidFill>
                <a:effectLst/>
                <a:uFillTx/>
                <a:latin typeface="Gotham Pro Black"/>
                <a:ea typeface="Heading Now 71-78"/>
              </a:rPr>
              <a:t>AND RECONSTRUCTION </a:t>
            </a:r>
            <a:endParaRPr lang="en-US" sz="4800" b="0" u="none" strike="noStrike">
              <a:solidFill>
                <a:srgbClr val="000000"/>
              </a:solidFill>
              <a:effectLst/>
              <a:uFillTx/>
              <a:latin typeface="Calibri"/>
            </a:endParaRPr>
          </a:p>
          <a:p>
            <a:pPr defTabSz="914400">
              <a:lnSpc>
                <a:spcPct val="100000"/>
              </a:lnSpc>
              <a:spcBef>
                <a:spcPts val="601"/>
              </a:spcBef>
            </a:pPr>
            <a:r>
              <a:rPr lang="en-US" sz="3800" b="1" u="none" strike="noStrike">
                <a:solidFill>
                  <a:schemeClr val="lt1">
                    <a:lumMod val="50000"/>
                  </a:schemeClr>
                </a:solidFill>
                <a:effectLst/>
                <a:uFillTx/>
                <a:latin typeface="Gotham Pro"/>
                <a:ea typeface="Heading Now 71-78 Italics"/>
              </a:rPr>
              <a:t>OF A LATE BRONZE AGE URN BURIAL </a:t>
            </a:r>
            <a:endParaRPr lang="en-US" sz="3800" b="0" u="none" strike="noStrike">
              <a:solidFill>
                <a:srgbClr val="000000"/>
              </a:solidFill>
              <a:effectLst/>
              <a:uFillTx/>
              <a:latin typeface="Calibri"/>
            </a:endParaRPr>
          </a:p>
          <a:p>
            <a:pPr defTabSz="914400">
              <a:lnSpc>
                <a:spcPct val="100000"/>
              </a:lnSpc>
            </a:pPr>
            <a:r>
              <a:rPr lang="en-US" sz="3800" b="1" u="none" strike="noStrike">
                <a:solidFill>
                  <a:schemeClr val="lt1">
                    <a:lumMod val="50000"/>
                  </a:schemeClr>
                </a:solidFill>
                <a:effectLst/>
                <a:uFillTx/>
                <a:latin typeface="Gotham Pro"/>
                <a:ea typeface="Heading Now 71-78"/>
              </a:rPr>
              <a:t>FROM</a:t>
            </a:r>
            <a:r>
              <a:rPr lang="en-US" sz="3800" b="1" u="none" strike="noStrike">
                <a:solidFill>
                  <a:schemeClr val="lt1">
                    <a:lumMod val="50000"/>
                  </a:schemeClr>
                </a:solidFill>
                <a:effectLst/>
                <a:uFillTx/>
                <a:latin typeface="Gotham Pro"/>
                <a:ea typeface="Heading Now 71-78 Italics"/>
              </a:rPr>
              <a:t> </a:t>
            </a:r>
            <a:r>
              <a:rPr lang="en-US" sz="3800" b="1" u="none" strike="noStrike">
                <a:solidFill>
                  <a:schemeClr val="lt1">
                    <a:lumMod val="50000"/>
                  </a:schemeClr>
                </a:solidFill>
                <a:effectLst/>
                <a:uFillTx/>
                <a:latin typeface="Gotham Pro"/>
                <a:ea typeface="Heading Now 71-78"/>
              </a:rPr>
              <a:t>THE NECROPOLIS NEAR BALEY, NORTH-WEST BULGARIA </a:t>
            </a:r>
            <a:endParaRPr lang="en-US" sz="3800" b="0" u="none" strike="noStrike">
              <a:solidFill>
                <a:srgbClr val="000000"/>
              </a:solidFill>
              <a:effectLst/>
              <a:uFillTx/>
              <a:latin typeface="Calibri"/>
            </a:endParaRPr>
          </a:p>
          <a:p>
            <a:pPr defTabSz="914400">
              <a:lnSpc>
                <a:spcPts val="5369"/>
              </a:lnSpc>
            </a:pPr>
            <a:endParaRPr lang="en-US" sz="4300" b="0" u="none" strike="noStrike">
              <a:solidFill>
                <a:srgbClr val="000000"/>
              </a:solidFill>
              <a:effectLst/>
              <a:uFillTx/>
              <a:latin typeface="Calibri"/>
            </a:endParaRPr>
          </a:p>
        </p:txBody>
      </p:sp>
      <p:sp>
        <p:nvSpPr>
          <p:cNvPr id="75" name="TextBox 11"/>
          <p:cNvSpPr/>
          <p:nvPr/>
        </p:nvSpPr>
        <p:spPr>
          <a:xfrm>
            <a:off x="1447920" y="8212320"/>
            <a:ext cx="8081280" cy="1295280"/>
          </a:xfrm>
          <a:prstGeom prst="rect">
            <a:avLst/>
          </a:prstGeom>
          <a:noFill/>
          <a:ln w="0">
            <a:noFill/>
          </a:ln>
        </p:spPr>
        <p:style>
          <a:lnRef idx="0"/>
          <a:fillRef idx="0"/>
          <a:effectRef idx="0"/>
          <a:fontRef idx="minor"/>
        </p:style>
        <p:txBody>
          <a:bodyPr lIns="0" tIns="0" rIns="0" bIns="0" anchor="t">
            <a:spAutoFit/>
          </a:bodyPr>
          <a:p>
            <a:pPr defTabSz="914400">
              <a:lnSpc>
                <a:spcPts val="2999"/>
              </a:lnSpc>
              <a:spcBef>
                <a:spcPts val="601"/>
              </a:spcBef>
            </a:pPr>
            <a:r>
              <a:rPr lang="en-US" sz="2100" b="1" u="none" strike="noStrike">
                <a:solidFill>
                  <a:schemeClr val="lt1"/>
                </a:solidFill>
                <a:effectLst/>
                <a:uFillTx/>
                <a:latin typeface="Cambria"/>
                <a:ea typeface="TT Firs Neue"/>
              </a:rPr>
              <a:t>Institute of Information and Communication Technologies, BAS</a:t>
            </a:r>
            <a:endParaRPr lang="en-US" sz="2100" b="0" u="none" strike="noStrike">
              <a:solidFill>
                <a:srgbClr val="000000"/>
              </a:solidFill>
              <a:effectLst/>
              <a:uFillTx/>
              <a:latin typeface="Calibri"/>
            </a:endParaRPr>
          </a:p>
          <a:p>
            <a:pPr defTabSz="914400">
              <a:lnSpc>
                <a:spcPts val="2999"/>
              </a:lnSpc>
              <a:spcBef>
                <a:spcPts val="601"/>
              </a:spcBef>
            </a:pPr>
            <a:r>
              <a:rPr lang="en-US" sz="2100" b="1" u="none" strike="noStrike">
                <a:solidFill>
                  <a:schemeClr val="lt1"/>
                </a:solidFill>
                <a:effectLst/>
                <a:uFillTx/>
                <a:latin typeface="Cambria"/>
                <a:ea typeface="TT Firs Neue"/>
              </a:rPr>
              <a:t>Institute of Mathematics and Informatics, BAS</a:t>
            </a:r>
            <a:endParaRPr lang="en-US" sz="2100" b="0" u="none" strike="noStrike">
              <a:solidFill>
                <a:srgbClr val="000000"/>
              </a:solidFill>
              <a:effectLst/>
              <a:uFillTx/>
              <a:latin typeface="Calibri"/>
            </a:endParaRPr>
          </a:p>
          <a:p>
            <a:pPr defTabSz="914400">
              <a:lnSpc>
                <a:spcPts val="2999"/>
              </a:lnSpc>
              <a:spcBef>
                <a:spcPts val="601"/>
              </a:spcBef>
            </a:pPr>
            <a:r>
              <a:rPr lang="en-US" sz="2100" b="1" u="none" strike="noStrike">
                <a:solidFill>
                  <a:schemeClr val="lt1"/>
                </a:solidFill>
                <a:effectLst/>
                <a:uFillTx/>
                <a:latin typeface="Cambria"/>
                <a:ea typeface="TT Firs Neue"/>
              </a:rPr>
              <a:t>National Archaeological Institute with Museum, BAS</a:t>
            </a:r>
            <a:endParaRPr lang="en-US" sz="2100" b="0" u="none" strike="noStrike">
              <a:solidFill>
                <a:srgbClr val="000000"/>
              </a:solidFill>
              <a:effectLst/>
              <a:uFillTx/>
              <a:latin typeface="Calibri"/>
            </a:endParaRPr>
          </a:p>
        </p:txBody>
      </p:sp>
      <p:sp>
        <p:nvSpPr>
          <p:cNvPr id="76" name="TextBox 13"/>
          <p:cNvSpPr/>
          <p:nvPr/>
        </p:nvSpPr>
        <p:spPr>
          <a:xfrm>
            <a:off x="11525400" y="9606960"/>
            <a:ext cx="4457160" cy="358560"/>
          </a:xfrm>
          <a:prstGeom prst="rect">
            <a:avLst/>
          </a:prstGeom>
          <a:noFill/>
          <a:ln w="0">
            <a:noFill/>
          </a:ln>
        </p:spPr>
        <p:style>
          <a:lnRef idx="0"/>
          <a:fillRef idx="0"/>
          <a:effectRef idx="0"/>
          <a:fontRef idx="minor"/>
        </p:style>
        <p:txBody>
          <a:bodyPr lIns="0" tIns="0" rIns="0" bIns="0" anchor="t">
            <a:spAutoFit/>
          </a:bodyPr>
          <a:p>
            <a:pPr defTabSz="914400">
              <a:lnSpc>
                <a:spcPts val="2801"/>
              </a:lnSpc>
            </a:pPr>
            <a:r>
              <a:rPr lang="en-US" sz="2400" b="0" u="none" strike="noStrike">
                <a:solidFill>
                  <a:srgbClr val="573004"/>
                </a:solidFill>
                <a:effectLst/>
                <a:uFillTx/>
                <a:latin typeface="Calibri"/>
                <a:ea typeface="TT Firs Neue"/>
              </a:rPr>
              <a:t>Presented by:  </a:t>
            </a:r>
            <a:r>
              <a:rPr lang="en-US" sz="2400" b="1" u="none" strike="noStrike">
                <a:solidFill>
                  <a:srgbClr val="573004"/>
                </a:solidFill>
                <a:effectLst/>
                <a:uFillTx/>
                <a:latin typeface="Calibri"/>
                <a:ea typeface="TT Firs Neue"/>
              </a:rPr>
              <a:t>Martin Tsvetkov</a:t>
            </a:r>
            <a:endParaRPr lang="en-US" sz="2400" b="0" u="none" strike="noStrike">
              <a:solidFill>
                <a:srgbClr val="000000"/>
              </a:solidFill>
              <a:effectLst/>
              <a:uFillTx/>
              <a:latin typeface="Calibri"/>
            </a:endParaRPr>
          </a:p>
        </p:txBody>
      </p:sp>
      <p:sp>
        <p:nvSpPr>
          <p:cNvPr id="77" name="Картина 15"/>
          <p:cNvSpPr/>
          <p:nvPr/>
        </p:nvSpPr>
        <p:spPr>
          <a:xfrm>
            <a:off x="12145320" y="713520"/>
            <a:ext cx="5258520" cy="5027040"/>
          </a:xfrm>
          <a:prstGeom prst="roundRect">
            <a:avLst>
              <a:gd name="adj" fmla="val 16667"/>
            </a:avLst>
          </a:prstGeom>
          <a:blipFill rotWithShape="0">
            <a:blip r:embed="rId13"/>
            <a:srcRect/>
            <a:stretch/>
          </a:blipFill>
          <a:ln w="0">
            <a:noFill/>
          </a:ln>
          <a:scene3d>
            <a:camera prst="orthographicFront"/>
            <a:lightRig dir="t" rig="contrasting">
              <a:rot lat="0" lon="0" rev="4200000"/>
            </a:lightRig>
          </a:scene3d>
          <a:sp3d prstMaterial="plastic">
            <a:contourClr>
              <a:srgbClr val="969696"/>
            </a:contourClr>
          </a:sp3d>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cxnSp>
        <p:nvCxnSpPr>
          <p:cNvPr id="78" name="Право съединение 17"/>
          <p:cNvCxnSpPr/>
          <p:nvPr/>
        </p:nvCxnSpPr>
        <p:spPr>
          <a:xfrm>
            <a:off x="106560" y="11010600"/>
            <a:ext cx="18288360" cy="360"/>
          </a:xfrm>
          <a:prstGeom prst="straightConnector1">
            <a:avLst/>
          </a:prstGeom>
          <a:ln w="50800">
            <a:solidFill>
              <a:srgbClr val="5E1F12"/>
            </a:solidFill>
            <a:round/>
          </a:ln>
        </p:spPr>
      </p:cxnSp>
      <p:pic>
        <p:nvPicPr>
          <p:cNvPr id="79" name="Picture 2"/>
          <p:cNvPicPr/>
          <p:nvPr/>
        </p:nvPicPr>
        <p:blipFill>
          <a:blip r:embed="rId14"/>
          <a:stretch/>
        </p:blipFill>
        <p:spPr>
          <a:xfrm>
            <a:off x="19737000" y="5518440"/>
            <a:ext cx="1371240" cy="1371240"/>
          </a:xfrm>
          <a:prstGeom prst="rect">
            <a:avLst/>
          </a:prstGeom>
          <a:noFill/>
          <a:ln w="0">
            <a:noFill/>
          </a:ln>
        </p:spPr>
      </p:pic>
      <p:sp>
        <p:nvSpPr>
          <p:cNvPr id="80" name="Freeform 9"/>
          <p:cNvSpPr/>
          <p:nvPr/>
        </p:nvSpPr>
        <p:spPr>
          <a:xfrm rot="5400000">
            <a:off x="1604880" y="-489240"/>
            <a:ext cx="1136520" cy="2578320"/>
          </a:xfrm>
          <a:custGeom>
            <a:avLst/>
            <a:gdLst>
              <a:gd name="textAreaLeft" fmla="*/ 0 w 1136520"/>
              <a:gd name="textAreaRight" fmla="*/ 1136880 w 1136520"/>
              <a:gd name="textAreaTop" fmla="*/ 0 h 2578320"/>
              <a:gd name="textAreaBottom" fmla="*/ 2578680 h 2578320"/>
            </a:gdLst>
            <a:ahLst/>
            <a:cxnLst/>
            <a:rect l="textAreaLeft" t="textAreaTop" r="textAreaRight" b="textAreaBottom"/>
            <a:pathLst>
              <a:path w="1136957" h="3362968">
                <a:moveTo>
                  <a:pt x="0" y="0"/>
                </a:moveTo>
                <a:lnTo>
                  <a:pt x="1136957" y="0"/>
                </a:lnTo>
                <a:lnTo>
                  <a:pt x="1136957" y="3362968"/>
                </a:lnTo>
                <a:lnTo>
                  <a:pt x="0" y="3362968"/>
                </a:lnTo>
                <a:lnTo>
                  <a:pt x="0" y="0"/>
                </a:lnTo>
                <a:close/>
              </a:path>
            </a:pathLst>
          </a:custGeom>
          <a:blipFill rotWithShape="0">
            <a:blip r:embed="rId15"/>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pic>
        <p:nvPicPr>
          <p:cNvPr id="81" name="Picture 4"/>
          <p:cNvPicPr/>
          <p:nvPr/>
        </p:nvPicPr>
        <p:blipFill>
          <a:blip r:embed="rId16"/>
          <a:stretch/>
        </p:blipFill>
        <p:spPr>
          <a:xfrm>
            <a:off x="-2209680" y="2169720"/>
            <a:ext cx="1506240" cy="1480680"/>
          </a:xfrm>
          <a:prstGeom prst="rect">
            <a:avLst/>
          </a:prstGeom>
          <a:noFill/>
          <a:ln w="0">
            <a:noFill/>
          </a:ln>
        </p:spPr>
      </p:pic>
      <p:sp>
        <p:nvSpPr>
          <p:cNvPr id="82" name="TextBox 3"/>
          <p:cNvSpPr/>
          <p:nvPr/>
        </p:nvSpPr>
        <p:spPr>
          <a:xfrm>
            <a:off x="11506320" y="7691760"/>
            <a:ext cx="6552720" cy="175212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endParaRPr lang="en-US" sz="1800" b="0" u="none" strike="noStrike">
              <a:solidFill>
                <a:schemeClr val="dk1"/>
              </a:solidFill>
              <a:effectLst/>
              <a:uFillTx/>
              <a:latin typeface="Calibri"/>
            </a:endParaRPr>
          </a:p>
        </p:txBody>
      </p:sp>
      <p:sp>
        <p:nvSpPr>
          <p:cNvPr id="83" name="TextBox 11"/>
          <p:cNvSpPr/>
          <p:nvPr/>
        </p:nvSpPr>
        <p:spPr>
          <a:xfrm>
            <a:off x="11506320" y="7905600"/>
            <a:ext cx="6781320" cy="1422720"/>
          </a:xfrm>
          <a:prstGeom prst="rect">
            <a:avLst/>
          </a:prstGeom>
          <a:noFill/>
          <a:ln w="0">
            <a:noFill/>
          </a:ln>
        </p:spPr>
        <p:style>
          <a:lnRef idx="0"/>
          <a:fillRef idx="0"/>
          <a:effectRef idx="0"/>
          <a:fontRef idx="minor"/>
        </p:style>
        <p:txBody>
          <a:bodyPr lIns="0" tIns="0" rIns="0" bIns="0" anchor="t">
            <a:spAutoFit/>
          </a:bodyPr>
          <a:p>
            <a:pPr defTabSz="914400">
              <a:lnSpc>
                <a:spcPts val="2801"/>
              </a:lnSpc>
            </a:pPr>
            <a:r>
              <a:rPr lang="en-US" sz="1800" b="1" u="none" strike="noStrike">
                <a:solidFill>
                  <a:srgbClr val="573004"/>
                </a:solidFill>
                <a:effectLst/>
                <a:uFillTx/>
                <a:latin typeface="TT Firs Neue"/>
                <a:ea typeface="TT Firs Neue"/>
              </a:rPr>
              <a:t>Miglena Raykovska, Miryana Raykovska, Nikolay Petkov, Martin Tsvetkov, Rositsa Manova, Tanya Hristova, </a:t>
            </a:r>
            <a:br>
              <a:rPr sz="1800"/>
            </a:br>
            <a:r>
              <a:rPr lang="en-US" sz="1800" b="1" u="none" strike="noStrike">
                <a:solidFill>
                  <a:srgbClr val="573004"/>
                </a:solidFill>
                <a:effectLst/>
                <a:uFillTx/>
                <a:latin typeface="TT Firs Neue"/>
                <a:ea typeface="TT Firs Neue"/>
              </a:rPr>
              <a:t>Georgi Ivanov, Svetlana Trifonova, Ivan Georgiev, </a:t>
            </a:r>
            <a:br>
              <a:rPr sz="1800"/>
            </a:br>
            <a:r>
              <a:rPr lang="en-US" sz="1800" b="1" u="none" strike="noStrike">
                <a:solidFill>
                  <a:srgbClr val="573004"/>
                </a:solidFill>
                <a:effectLst/>
                <a:uFillTx/>
                <a:latin typeface="TT Firs Neue"/>
                <a:ea typeface="TT Firs Neue"/>
              </a:rPr>
              <a:t>Stefan Alexandrov </a:t>
            </a:r>
            <a:endParaRPr lang="en-US" sz="1800" b="0" u="none" strike="noStrike">
              <a:solidFill>
                <a:srgbClr val="000000"/>
              </a:solidFill>
              <a:effectLst/>
              <a:uFillTx/>
              <a:latin typeface="Calibri"/>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Freeform 2"/>
          <p:cNvSpPr/>
          <p:nvPr/>
        </p:nvSpPr>
        <p:spPr>
          <a:xfrm>
            <a:off x="0" y="-45720"/>
            <a:ext cx="7787160" cy="10406160"/>
          </a:xfrm>
          <a:custGeom>
            <a:avLst/>
            <a:gdLst>
              <a:gd name="textAreaLeft" fmla="*/ 0 w 7787160"/>
              <a:gd name="textAreaRight" fmla="*/ 7787520 w 7787160"/>
              <a:gd name="textAreaTop" fmla="*/ 0 h 10406160"/>
              <a:gd name="textAreaBottom" fmla="*/ 10406520 h 10406160"/>
            </a:gdLst>
            <a:ahLst/>
            <a:cxnLst/>
            <a:rect l="textAreaLeft" t="textAreaTop" r="textAreaRight" b="textAreaBottom"/>
            <a:pathLst>
              <a:path w="9026003" h="10406450">
                <a:moveTo>
                  <a:pt x="0" y="0"/>
                </a:moveTo>
                <a:lnTo>
                  <a:pt x="9026003" y="0"/>
                </a:lnTo>
                <a:lnTo>
                  <a:pt x="9026003" y="10406450"/>
                </a:lnTo>
                <a:lnTo>
                  <a:pt x="0" y="10406450"/>
                </a:lnTo>
                <a:lnTo>
                  <a:pt x="0" y="0"/>
                </a:lnTo>
                <a:close/>
              </a:path>
            </a:pathLst>
          </a:custGeom>
          <a:blipFill rotWithShape="0">
            <a:blip r:embed="rId1"/>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99" name="Freeform 5"/>
          <p:cNvSpPr/>
          <p:nvPr/>
        </p:nvSpPr>
        <p:spPr>
          <a:xfrm>
            <a:off x="9144000" y="3448080"/>
            <a:ext cx="7314840" cy="3344760"/>
          </a:xfrm>
          <a:custGeom>
            <a:avLst/>
            <a:gdLst>
              <a:gd name="textAreaLeft" fmla="*/ 0 w 7314840"/>
              <a:gd name="textAreaRight" fmla="*/ 7315200 w 7314840"/>
              <a:gd name="textAreaTop" fmla="*/ 0 h 3344760"/>
              <a:gd name="textAreaBottom" fmla="*/ 3345120 h 3344760"/>
            </a:gdLst>
            <a:ahLst/>
            <a:cxnLst/>
            <a:rect l="textAreaLeft" t="textAreaTop" r="textAreaRight" b="textAreaBottom"/>
            <a:pathLst>
              <a:path w="11322444" h="2658313">
                <a:moveTo>
                  <a:pt x="0" y="0"/>
                </a:moveTo>
                <a:lnTo>
                  <a:pt x="11322444" y="0"/>
                </a:lnTo>
                <a:lnTo>
                  <a:pt x="11322444" y="2658313"/>
                </a:lnTo>
                <a:lnTo>
                  <a:pt x="0" y="2658313"/>
                </a:lnTo>
                <a:lnTo>
                  <a:pt x="0" y="0"/>
                </a:lnTo>
                <a:close/>
              </a:path>
            </a:pathLst>
          </a:custGeom>
          <a:blipFill rotWithShape="0">
            <a:blip r:embed="rId2"/>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00" name="TextBox 9"/>
          <p:cNvSpPr/>
          <p:nvPr/>
        </p:nvSpPr>
        <p:spPr>
          <a:xfrm>
            <a:off x="9144000" y="2103120"/>
            <a:ext cx="9143640" cy="1743840"/>
          </a:xfrm>
          <a:prstGeom prst="rect">
            <a:avLst/>
          </a:prstGeom>
          <a:noFill/>
          <a:ln w="0">
            <a:noFill/>
          </a:ln>
        </p:spPr>
        <p:style>
          <a:lnRef idx="0"/>
          <a:fillRef idx="0"/>
          <a:effectRef idx="0"/>
          <a:fontRef idx="minor"/>
        </p:style>
        <p:txBody>
          <a:bodyPr lIns="0" tIns="0" rIns="0" bIns="0" anchor="t">
            <a:spAutoFit/>
          </a:bodyPr>
          <a:p>
            <a:pPr defTabSz="914400">
              <a:lnSpc>
                <a:spcPts val="6800"/>
              </a:lnSpc>
            </a:pPr>
            <a:r>
              <a:rPr lang="en-US" sz="6500" b="1" u="none" strike="noStrike">
                <a:solidFill>
                  <a:srgbClr val="573004"/>
                </a:solidFill>
                <a:effectLst/>
                <a:uFillTx/>
                <a:latin typeface="Gotham Pro"/>
                <a:ea typeface="TT Firs Neue Bold"/>
              </a:rPr>
              <a:t>Photogrammetry</a:t>
            </a:r>
            <a:endParaRPr lang="en-US" sz="6500" b="0" u="none" strike="noStrike">
              <a:solidFill>
                <a:srgbClr val="000000"/>
              </a:solidFill>
              <a:effectLst/>
              <a:uFillTx/>
              <a:latin typeface="Calibri"/>
            </a:endParaRPr>
          </a:p>
          <a:p>
            <a:pPr defTabSz="914400">
              <a:lnSpc>
                <a:spcPts val="6800"/>
              </a:lnSpc>
            </a:pPr>
            <a:endParaRPr lang="en-US" sz="6800" b="0" u="none" strike="noStrike">
              <a:solidFill>
                <a:srgbClr val="000000"/>
              </a:solidFill>
              <a:effectLst/>
              <a:uFillTx/>
              <a:latin typeface="Calibri"/>
            </a:endParaRPr>
          </a:p>
        </p:txBody>
      </p:sp>
      <p:pic>
        <p:nvPicPr>
          <p:cNvPr id="201" name="Картина 2"/>
          <p:cNvPicPr/>
          <p:nvPr/>
        </p:nvPicPr>
        <p:blipFill>
          <a:blip r:embed="rId3"/>
          <a:srcRect l="24092" t="29092" r="26821" b="16363"/>
          <a:stretch/>
        </p:blipFill>
        <p:spPr>
          <a:xfrm>
            <a:off x="-152280" y="571680"/>
            <a:ext cx="3291480" cy="5486040"/>
          </a:xfrm>
          <a:prstGeom prst="rect">
            <a:avLst/>
          </a:prstGeom>
          <a:noFill/>
          <a:ln w="0">
            <a:noFill/>
          </a:ln>
        </p:spPr>
      </p:pic>
      <p:pic>
        <p:nvPicPr>
          <p:cNvPr id="202" name="Картина 5"/>
          <p:cNvPicPr/>
          <p:nvPr/>
        </p:nvPicPr>
        <p:blipFill>
          <a:blip r:embed="rId4"/>
          <a:srcRect l="26134" t="28182" r="28863" b="17272"/>
          <a:stretch/>
        </p:blipFill>
        <p:spPr>
          <a:xfrm>
            <a:off x="4069080" y="2933640"/>
            <a:ext cx="3017160" cy="5486040"/>
          </a:xfrm>
          <a:prstGeom prst="rect">
            <a:avLst/>
          </a:prstGeom>
          <a:noFill/>
          <a:ln w="0">
            <a:noFill/>
          </a:ln>
        </p:spPr>
      </p:pic>
      <p:pic>
        <p:nvPicPr>
          <p:cNvPr id="203" name="Картина 14"/>
          <p:cNvPicPr/>
          <p:nvPr/>
        </p:nvPicPr>
        <p:blipFill>
          <a:blip r:embed="rId5"/>
          <a:srcRect l="24543" t="27273" r="34548" b="18182"/>
          <a:stretch/>
        </p:blipFill>
        <p:spPr>
          <a:xfrm>
            <a:off x="2362320" y="1409760"/>
            <a:ext cx="2742840" cy="5486040"/>
          </a:xfrm>
          <a:prstGeom prst="rect">
            <a:avLst/>
          </a:prstGeom>
          <a:noFill/>
          <a:ln w="0">
            <a:noFill/>
          </a:ln>
        </p:spPr>
      </p:pic>
      <p:pic>
        <p:nvPicPr>
          <p:cNvPr id="204" name="Картина 15"/>
          <p:cNvPicPr/>
          <p:nvPr/>
        </p:nvPicPr>
        <p:blipFill>
          <a:blip r:embed="rId6"/>
          <a:srcRect l="26139" t="14089" r="23410" b="31362"/>
          <a:stretch/>
        </p:blipFill>
        <p:spPr>
          <a:xfrm>
            <a:off x="6035040" y="3467160"/>
            <a:ext cx="3382920" cy="5486040"/>
          </a:xfrm>
          <a:prstGeom prst="rect">
            <a:avLst/>
          </a:prstGeom>
          <a:noFill/>
          <a:ln w="0">
            <a:noFill/>
          </a:ln>
        </p:spPr>
      </p:pic>
      <p:pic>
        <p:nvPicPr>
          <p:cNvPr id="205" name="Картина 16"/>
          <p:cNvPicPr/>
          <p:nvPr/>
        </p:nvPicPr>
        <p:blipFill>
          <a:blip r:embed="rId7"/>
          <a:stretch/>
        </p:blipFill>
        <p:spPr>
          <a:xfrm>
            <a:off x="-2270880" y="-611280"/>
            <a:ext cx="1779120" cy="2020320"/>
          </a:xfrm>
          <a:prstGeom prst="rect">
            <a:avLst/>
          </a:prstGeom>
          <a:noFill/>
          <a:ln w="0">
            <a:noFill/>
          </a:ln>
        </p:spPr>
      </p:pic>
      <p:pic>
        <p:nvPicPr>
          <p:cNvPr id="206" name="Picture 4"/>
          <p:cNvPicPr/>
          <p:nvPr/>
        </p:nvPicPr>
        <p:blipFill>
          <a:blip r:embed="rId8"/>
          <a:stretch/>
        </p:blipFill>
        <p:spPr>
          <a:xfrm>
            <a:off x="-2270880" y="6364800"/>
            <a:ext cx="4860720" cy="4871880"/>
          </a:xfrm>
          <a:prstGeom prst="rect">
            <a:avLst/>
          </a:prstGeom>
          <a:noFill/>
          <a:ln w="0">
            <a:noFill/>
          </a:ln>
        </p:spPr>
      </p:pic>
      <p:pic>
        <p:nvPicPr>
          <p:cNvPr id="207" name="Picture 5"/>
          <p:cNvPicPr/>
          <p:nvPr/>
        </p:nvPicPr>
        <p:blipFill>
          <a:blip r:embed="rId9"/>
          <a:stretch/>
        </p:blipFill>
        <p:spPr>
          <a:xfrm>
            <a:off x="16880040" y="303120"/>
            <a:ext cx="2779200" cy="2477880"/>
          </a:xfrm>
          <a:prstGeom prst="rect">
            <a:avLst/>
          </a:prstGeom>
          <a:noFill/>
          <a:ln w="0">
            <a:noFill/>
          </a:ln>
        </p:spPr>
      </p:pic>
      <p:pic>
        <p:nvPicPr>
          <p:cNvPr id="208" name="Picture 2"/>
          <p:cNvPicPr/>
          <p:nvPr/>
        </p:nvPicPr>
        <p:blipFill>
          <a:blip r:embed="rId10"/>
          <a:stretch/>
        </p:blipFill>
        <p:spPr>
          <a:xfrm>
            <a:off x="19126080" y="7623000"/>
            <a:ext cx="694800" cy="1257120"/>
          </a:xfrm>
          <a:prstGeom prst="rect">
            <a:avLst/>
          </a:prstGeom>
          <a:noFill/>
          <a:ln w="0">
            <a:noFill/>
          </a:ln>
        </p:spPr>
      </p:pic>
      <p:pic>
        <p:nvPicPr>
          <p:cNvPr id="209" name="Picture 3"/>
          <p:cNvPicPr/>
          <p:nvPr/>
        </p:nvPicPr>
        <p:blipFill>
          <a:blip r:embed="rId11"/>
          <a:stretch/>
        </p:blipFill>
        <p:spPr>
          <a:xfrm rot="16200000">
            <a:off x="16194240" y="8234640"/>
            <a:ext cx="2577600" cy="1133280"/>
          </a:xfrm>
          <a:prstGeom prst="rect">
            <a:avLst/>
          </a:prstGeom>
          <a:noFill/>
          <a:ln w="0">
            <a:noFill/>
          </a:ln>
        </p:spPr>
      </p:pic>
      <p:sp>
        <p:nvSpPr>
          <p:cNvPr id="210" name="TextBox 11"/>
          <p:cNvSpPr/>
          <p:nvPr/>
        </p:nvSpPr>
        <p:spPr>
          <a:xfrm>
            <a:off x="9767880" y="4152960"/>
            <a:ext cx="5471280" cy="1782000"/>
          </a:xfrm>
          <a:prstGeom prst="rect">
            <a:avLst/>
          </a:prstGeom>
          <a:noFill/>
          <a:ln w="0">
            <a:noFill/>
          </a:ln>
        </p:spPr>
        <p:style>
          <a:lnRef idx="0"/>
          <a:fillRef idx="0"/>
          <a:effectRef idx="0"/>
          <a:fontRef idx="minor"/>
        </p:style>
        <p:txBody>
          <a:bodyPr lIns="0" tIns="0" rIns="0" bIns="0" anchor="t">
            <a:spAutoFit/>
          </a:bodyPr>
          <a:p>
            <a:pPr marL="343080" indent="-34308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Image based 3D documentation </a:t>
            </a:r>
            <a:endParaRPr lang="en-US" sz="2000" b="0" u="none" strike="noStrike">
              <a:solidFill>
                <a:srgbClr val="000000"/>
              </a:solidFill>
              <a:effectLst/>
              <a:uFillTx/>
              <a:latin typeface="Calibri"/>
            </a:endParaRPr>
          </a:p>
          <a:p>
            <a:pPr marL="343080" indent="-34308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Uses overlapping photographs form multiple angles</a:t>
            </a:r>
            <a:endParaRPr lang="en-US" sz="2000" b="0" u="none" strike="noStrike">
              <a:solidFill>
                <a:srgbClr val="000000"/>
              </a:solidFill>
              <a:effectLst/>
              <a:uFillTx/>
              <a:latin typeface="Calibri"/>
            </a:endParaRPr>
          </a:p>
          <a:p>
            <a:pPr marL="343080" indent="-34308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Generates realistic colour and surface texture</a:t>
            </a:r>
            <a:endParaRPr lang="en-US" sz="2000" b="0" u="none" strike="noStrike">
              <a:solidFill>
                <a:srgbClr val="000000"/>
              </a:solidFill>
              <a:effectLst/>
              <a:uFillTx/>
              <a:latin typeface="Calibri"/>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Freeform 2"/>
          <p:cNvSpPr/>
          <p:nvPr/>
        </p:nvSpPr>
        <p:spPr>
          <a:xfrm>
            <a:off x="0" y="5793120"/>
            <a:ext cx="7314840" cy="3337200"/>
          </a:xfrm>
          <a:custGeom>
            <a:avLst/>
            <a:gdLst>
              <a:gd name="textAreaLeft" fmla="*/ 0 w 7314840"/>
              <a:gd name="textAreaRight" fmla="*/ 7315200 w 7314840"/>
              <a:gd name="textAreaTop" fmla="*/ 0 h 3337200"/>
              <a:gd name="textAreaBottom" fmla="*/ 3337560 h 3337200"/>
            </a:gdLst>
            <a:ahLst/>
            <a:cxnLst/>
            <a:rect l="textAreaLeft" t="textAreaTop" r="textAreaRight" b="textAreaBottom"/>
            <a:pathLst>
              <a:path w="7315200" h="3337560">
                <a:moveTo>
                  <a:pt x="0" y="0"/>
                </a:moveTo>
                <a:lnTo>
                  <a:pt x="7315200" y="0"/>
                </a:lnTo>
                <a:lnTo>
                  <a:pt x="7315200" y="3337560"/>
                </a:lnTo>
                <a:lnTo>
                  <a:pt x="0" y="3337560"/>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12" name="Freeform 3"/>
          <p:cNvSpPr/>
          <p:nvPr/>
        </p:nvSpPr>
        <p:spPr>
          <a:xfrm>
            <a:off x="0" y="6562080"/>
            <a:ext cx="18287640" cy="3724560"/>
          </a:xfrm>
          <a:custGeom>
            <a:avLst/>
            <a:gdLst>
              <a:gd name="textAreaLeft" fmla="*/ 0 w 18287640"/>
              <a:gd name="textAreaRight" fmla="*/ 18288000 w 18287640"/>
              <a:gd name="textAreaTop" fmla="*/ 0 h 3724560"/>
              <a:gd name="textAreaBottom" fmla="*/ 3724920 h 3724560"/>
            </a:gdLst>
            <a:ahLst/>
            <a:cxnLst/>
            <a:rect l="textAreaLeft" t="textAreaTop" r="textAreaRight" b="textAreaBottom"/>
            <a:pathLst>
              <a:path w="18776554" h="8813484">
                <a:moveTo>
                  <a:pt x="0" y="0"/>
                </a:moveTo>
                <a:lnTo>
                  <a:pt x="18776554" y="0"/>
                </a:lnTo>
                <a:lnTo>
                  <a:pt x="18776554" y="8813485"/>
                </a:lnTo>
                <a:lnTo>
                  <a:pt x="0" y="8813485"/>
                </a:lnTo>
                <a:lnTo>
                  <a:pt x="0" y="0"/>
                </a:lnTo>
                <a:close/>
              </a:path>
            </a:pathLst>
          </a:custGeom>
          <a:blipFill rotWithShape="0">
            <a:blip r:embed="rId3">
              <a:extLst>
                <a:ext uri="{96DAC541-7B7A-43D3-8B79-37D633B846F1}">
                  <asvg:svgBlip xmlns:asvg="http://schemas.microsoft.com/office/drawing/2016/SVG/main" r:embed="rId4"/>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nvGrpSpPr>
          <p:cNvPr id="213" name="Group 4"/>
          <p:cNvGrpSpPr/>
          <p:nvPr/>
        </p:nvGrpSpPr>
        <p:grpSpPr>
          <a:xfrm>
            <a:off x="-45360" y="3091320"/>
            <a:ext cx="4027680" cy="7677360"/>
            <a:chOff x="-45360" y="3091320"/>
            <a:chExt cx="4027680" cy="7677360"/>
          </a:xfrm>
        </p:grpSpPr>
        <p:sp>
          <p:nvSpPr>
            <p:cNvPr id="214" name="Freeform 5"/>
            <p:cNvSpPr/>
            <p:nvPr/>
          </p:nvSpPr>
          <p:spPr>
            <a:xfrm>
              <a:off x="-45360" y="3091320"/>
              <a:ext cx="4027680" cy="7677360"/>
            </a:xfrm>
            <a:custGeom>
              <a:avLst/>
              <a:gdLst>
                <a:gd name="textAreaLeft" fmla="*/ 0 w 4027680"/>
                <a:gd name="textAreaRight" fmla="*/ 4028040 w 4027680"/>
                <a:gd name="textAreaTop" fmla="*/ 0 h 7677360"/>
                <a:gd name="textAreaBottom" fmla="*/ 7677720 h 7677360"/>
              </a:gdLst>
              <a:ahLst/>
              <a:cxnLst/>
              <a:rect l="textAreaLeft" t="textAreaTop" r="textAreaRight" b="textAreaBottom"/>
              <a:pathLst>
                <a:path w="547895" h="1044388">
                  <a:moveTo>
                    <a:pt x="67273" y="0"/>
                  </a:moveTo>
                  <a:lnTo>
                    <a:pt x="480623" y="0"/>
                  </a:lnTo>
                  <a:cubicBezTo>
                    <a:pt x="498465" y="0"/>
                    <a:pt x="515576" y="7088"/>
                    <a:pt x="528192" y="19704"/>
                  </a:cubicBezTo>
                  <a:cubicBezTo>
                    <a:pt x="540808" y="32320"/>
                    <a:pt x="547895" y="49431"/>
                    <a:pt x="547895" y="67273"/>
                  </a:cubicBezTo>
                  <a:lnTo>
                    <a:pt x="547895" y="977115"/>
                  </a:lnTo>
                  <a:cubicBezTo>
                    <a:pt x="547895" y="1014269"/>
                    <a:pt x="517776" y="1044388"/>
                    <a:pt x="480623" y="1044388"/>
                  </a:cubicBezTo>
                  <a:lnTo>
                    <a:pt x="67273" y="1044388"/>
                  </a:lnTo>
                  <a:cubicBezTo>
                    <a:pt x="30119" y="1044388"/>
                    <a:pt x="0" y="1014269"/>
                    <a:pt x="0" y="977115"/>
                  </a:cubicBezTo>
                  <a:lnTo>
                    <a:pt x="0" y="67273"/>
                  </a:lnTo>
                  <a:cubicBezTo>
                    <a:pt x="0" y="30119"/>
                    <a:pt x="30119" y="0"/>
                    <a:pt x="67273" y="0"/>
                  </a:cubicBezTo>
                  <a:close/>
                </a:path>
              </a:pathLst>
            </a:custGeom>
            <a:blipFill rotWithShape="0">
              <a:blip r:embed="rId5"/>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sp>
        <p:nvSpPr>
          <p:cNvPr id="215" name="Freeform 6"/>
          <p:cNvSpPr/>
          <p:nvPr/>
        </p:nvSpPr>
        <p:spPr>
          <a:xfrm>
            <a:off x="9101520" y="1046520"/>
            <a:ext cx="9186120" cy="2556000"/>
          </a:xfrm>
          <a:custGeom>
            <a:avLst/>
            <a:gdLst>
              <a:gd name="textAreaLeft" fmla="*/ 0 w 9186120"/>
              <a:gd name="textAreaRight" fmla="*/ 9186480 w 9186120"/>
              <a:gd name="textAreaTop" fmla="*/ 0 h 2556000"/>
              <a:gd name="textAreaBottom" fmla="*/ 2556360 h 2556000"/>
            </a:gdLst>
            <a:ahLst/>
            <a:cxnLst/>
            <a:rect l="textAreaLeft" t="textAreaTop" r="textAreaRight" b="textAreaBottom"/>
            <a:pathLst>
              <a:path w="9996803" h="3051730">
                <a:moveTo>
                  <a:pt x="0" y="0"/>
                </a:moveTo>
                <a:lnTo>
                  <a:pt x="9996803" y="0"/>
                </a:lnTo>
                <a:lnTo>
                  <a:pt x="9996803" y="3051730"/>
                </a:lnTo>
                <a:lnTo>
                  <a:pt x="0" y="3051730"/>
                </a:lnTo>
                <a:lnTo>
                  <a:pt x="0" y="0"/>
                </a:lnTo>
                <a:close/>
              </a:path>
            </a:pathLst>
          </a:custGeom>
          <a:blipFill rotWithShape="0">
            <a:blip r:embed="rId6">
              <a:extLst>
                <a:ext uri="{96DAC541-7B7A-43D3-8B79-37D633B846F1}">
                  <asvg:svgBlip xmlns:asvg="http://schemas.microsoft.com/office/drawing/2016/SVG/main" r:embed="rId7"/>
                </a:ext>
              </a:extLst>
            </a:blip>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16" name="Freeform 7"/>
          <p:cNvSpPr/>
          <p:nvPr/>
        </p:nvSpPr>
        <p:spPr>
          <a:xfrm flipH="1">
            <a:off x="-1067400" y="-1104840"/>
            <a:ext cx="656280" cy="656280"/>
          </a:xfrm>
          <a:custGeom>
            <a:avLst/>
            <a:gdLst>
              <a:gd name="textAreaLeft" fmla="*/ 360 w 656280"/>
              <a:gd name="textAreaRight" fmla="*/ 657000 w 656280"/>
              <a:gd name="textAreaTop" fmla="*/ 0 h 656280"/>
              <a:gd name="textAreaBottom" fmla="*/ 656640 h 656280"/>
            </a:gdLst>
            <a:ahLst/>
            <a:cxnLst/>
            <a:rect l="textAreaLeft" t="textAreaTop" r="textAreaRight" b="textAreaBottom"/>
            <a:pathLst>
              <a:path w="656501" h="656501">
                <a:moveTo>
                  <a:pt x="656501" y="0"/>
                </a:moveTo>
                <a:lnTo>
                  <a:pt x="0" y="0"/>
                </a:lnTo>
                <a:lnTo>
                  <a:pt x="0" y="656501"/>
                </a:lnTo>
                <a:lnTo>
                  <a:pt x="656501" y="656501"/>
                </a:lnTo>
                <a:lnTo>
                  <a:pt x="656501" y="0"/>
                </a:lnTo>
                <a:close/>
              </a:path>
            </a:pathLst>
          </a:custGeom>
          <a:blipFill rotWithShape="0">
            <a:blip r:embed="rId8">
              <a:extLst>
                <a:ext uri="{96DAC541-7B7A-43D3-8B79-37D633B846F1}">
                  <asvg:svgBlip xmlns:asvg="http://schemas.microsoft.com/office/drawing/2016/SVG/main" r:embed="rId9"/>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17" name="Freeform 8"/>
          <p:cNvSpPr/>
          <p:nvPr/>
        </p:nvSpPr>
        <p:spPr>
          <a:xfrm>
            <a:off x="18288000" y="-1104840"/>
            <a:ext cx="656280" cy="656280"/>
          </a:xfrm>
          <a:custGeom>
            <a:avLst/>
            <a:gdLst>
              <a:gd name="textAreaLeft" fmla="*/ 0 w 656280"/>
              <a:gd name="textAreaRight" fmla="*/ 656640 w 656280"/>
              <a:gd name="textAreaTop" fmla="*/ 0 h 656280"/>
              <a:gd name="textAreaBottom" fmla="*/ 656640 h 656280"/>
            </a:gdLst>
            <a:ahLst/>
            <a:cxnLst/>
            <a:rect l="textAreaLeft" t="textAreaTop" r="textAreaRight" b="textAreaBottom"/>
            <a:pathLst>
              <a:path w="656501" h="656501">
                <a:moveTo>
                  <a:pt x="0" y="0"/>
                </a:moveTo>
                <a:lnTo>
                  <a:pt x="656501" y="0"/>
                </a:lnTo>
                <a:lnTo>
                  <a:pt x="656501" y="656501"/>
                </a:lnTo>
                <a:lnTo>
                  <a:pt x="0" y="656501"/>
                </a:lnTo>
                <a:lnTo>
                  <a:pt x="0" y="0"/>
                </a:lnTo>
                <a:close/>
              </a:path>
            </a:pathLst>
          </a:custGeom>
          <a:blipFill rotWithShape="0">
            <a:blip r:embed="rId10">
              <a:extLst>
                <a:ext uri="{96DAC541-7B7A-43D3-8B79-37D633B846F1}">
                  <asvg:svgBlip xmlns:asvg="http://schemas.microsoft.com/office/drawing/2016/SVG/main" r:embed="rId11"/>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nvGrpSpPr>
          <p:cNvPr id="218" name="Group 9"/>
          <p:cNvGrpSpPr/>
          <p:nvPr/>
        </p:nvGrpSpPr>
        <p:grpSpPr>
          <a:xfrm>
            <a:off x="3746520" y="4651560"/>
            <a:ext cx="2638800" cy="5030280"/>
            <a:chOff x="3746520" y="4651560"/>
            <a:chExt cx="2638800" cy="5030280"/>
          </a:xfrm>
        </p:grpSpPr>
        <p:sp>
          <p:nvSpPr>
            <p:cNvPr id="219" name="Freeform 10"/>
            <p:cNvSpPr/>
            <p:nvPr/>
          </p:nvSpPr>
          <p:spPr>
            <a:xfrm>
              <a:off x="3746520" y="4651560"/>
              <a:ext cx="2638800" cy="5030280"/>
            </a:xfrm>
            <a:custGeom>
              <a:avLst/>
              <a:gdLst>
                <a:gd name="textAreaLeft" fmla="*/ 0 w 2638800"/>
                <a:gd name="textAreaRight" fmla="*/ 2639160 w 2638800"/>
                <a:gd name="textAreaTop" fmla="*/ 0 h 5030280"/>
                <a:gd name="textAreaBottom" fmla="*/ 5030640 h 5030280"/>
              </a:gdLst>
              <a:ahLst/>
              <a:cxnLst/>
              <a:rect l="textAreaLeft" t="textAreaTop" r="textAreaRight" b="textAreaBottom"/>
              <a:pathLst>
                <a:path w="547895" h="1044388">
                  <a:moveTo>
                    <a:pt x="102672" y="0"/>
                  </a:moveTo>
                  <a:lnTo>
                    <a:pt x="445223" y="0"/>
                  </a:lnTo>
                  <a:cubicBezTo>
                    <a:pt x="472454" y="0"/>
                    <a:pt x="498569" y="10817"/>
                    <a:pt x="517823" y="30072"/>
                  </a:cubicBezTo>
                  <a:cubicBezTo>
                    <a:pt x="537078" y="49327"/>
                    <a:pt x="547895" y="75442"/>
                    <a:pt x="547895" y="102672"/>
                  </a:cubicBezTo>
                  <a:lnTo>
                    <a:pt x="547895" y="941716"/>
                  </a:lnTo>
                  <a:cubicBezTo>
                    <a:pt x="547895" y="998420"/>
                    <a:pt x="501928" y="1044388"/>
                    <a:pt x="445223" y="1044388"/>
                  </a:cubicBezTo>
                  <a:lnTo>
                    <a:pt x="102672" y="1044388"/>
                  </a:lnTo>
                  <a:cubicBezTo>
                    <a:pt x="45968" y="1044388"/>
                    <a:pt x="0" y="998420"/>
                    <a:pt x="0" y="941716"/>
                  </a:cubicBezTo>
                  <a:lnTo>
                    <a:pt x="0" y="102672"/>
                  </a:lnTo>
                  <a:cubicBezTo>
                    <a:pt x="0" y="45968"/>
                    <a:pt x="45968" y="0"/>
                    <a:pt x="102672" y="0"/>
                  </a:cubicBezTo>
                  <a:close/>
                </a:path>
              </a:pathLst>
            </a:custGeom>
            <a:blipFill rotWithShape="0">
              <a:blip r:embed="rId12"/>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grpSp>
        <p:nvGrpSpPr>
          <p:cNvPr id="220" name="Group 11"/>
          <p:cNvGrpSpPr/>
          <p:nvPr/>
        </p:nvGrpSpPr>
        <p:grpSpPr>
          <a:xfrm>
            <a:off x="6959160" y="4526280"/>
            <a:ext cx="2638800" cy="5030280"/>
            <a:chOff x="6959160" y="4526280"/>
            <a:chExt cx="2638800" cy="5030280"/>
          </a:xfrm>
        </p:grpSpPr>
        <p:sp>
          <p:nvSpPr>
            <p:cNvPr id="221" name="Freeform 12"/>
            <p:cNvSpPr/>
            <p:nvPr/>
          </p:nvSpPr>
          <p:spPr>
            <a:xfrm>
              <a:off x="6959160" y="4526280"/>
              <a:ext cx="2638800" cy="5030280"/>
            </a:xfrm>
            <a:custGeom>
              <a:avLst/>
              <a:gdLst>
                <a:gd name="textAreaLeft" fmla="*/ 0 w 2638800"/>
                <a:gd name="textAreaRight" fmla="*/ 2639160 w 2638800"/>
                <a:gd name="textAreaTop" fmla="*/ 0 h 5030280"/>
                <a:gd name="textAreaBottom" fmla="*/ 5030640 h 5030280"/>
              </a:gdLst>
              <a:ahLst/>
              <a:cxnLst/>
              <a:rect l="textAreaLeft" t="textAreaTop" r="textAreaRight" b="textAreaBottom"/>
              <a:pathLst>
                <a:path w="547895" h="1044388">
                  <a:moveTo>
                    <a:pt x="102672" y="0"/>
                  </a:moveTo>
                  <a:lnTo>
                    <a:pt x="445223" y="0"/>
                  </a:lnTo>
                  <a:cubicBezTo>
                    <a:pt x="472454" y="0"/>
                    <a:pt x="498569" y="10817"/>
                    <a:pt x="517823" y="30072"/>
                  </a:cubicBezTo>
                  <a:cubicBezTo>
                    <a:pt x="537078" y="49327"/>
                    <a:pt x="547895" y="75442"/>
                    <a:pt x="547895" y="102672"/>
                  </a:cubicBezTo>
                  <a:lnTo>
                    <a:pt x="547895" y="941716"/>
                  </a:lnTo>
                  <a:cubicBezTo>
                    <a:pt x="547895" y="998420"/>
                    <a:pt x="501928" y="1044388"/>
                    <a:pt x="445223" y="1044388"/>
                  </a:cubicBezTo>
                  <a:lnTo>
                    <a:pt x="102672" y="1044388"/>
                  </a:lnTo>
                  <a:cubicBezTo>
                    <a:pt x="45968" y="1044388"/>
                    <a:pt x="0" y="998420"/>
                    <a:pt x="0" y="941716"/>
                  </a:cubicBezTo>
                  <a:lnTo>
                    <a:pt x="0" y="102672"/>
                  </a:lnTo>
                  <a:cubicBezTo>
                    <a:pt x="0" y="45968"/>
                    <a:pt x="45968" y="0"/>
                    <a:pt x="102672" y="0"/>
                  </a:cubicBezTo>
                  <a:close/>
                </a:path>
              </a:pathLst>
            </a:custGeom>
            <a:blipFill rotWithShape="0">
              <a:blip r:embed="rId13"/>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sp>
        <p:nvSpPr>
          <p:cNvPr id="222" name="TextBox 14"/>
          <p:cNvSpPr/>
          <p:nvPr/>
        </p:nvSpPr>
        <p:spPr>
          <a:xfrm>
            <a:off x="9735840" y="1491480"/>
            <a:ext cx="7895160" cy="2134080"/>
          </a:xfrm>
          <a:prstGeom prst="rect">
            <a:avLst/>
          </a:prstGeom>
          <a:noFill/>
          <a:ln w="0">
            <a:noFill/>
          </a:ln>
        </p:spPr>
        <p:style>
          <a:lnRef idx="0"/>
          <a:fillRef idx="0"/>
          <a:effectRef idx="0"/>
          <a:fontRef idx="minor"/>
        </p:style>
        <p:txBody>
          <a:bodyPr lIns="0" tIns="0" rIns="0" bIns="0" anchor="t">
            <a:spAutoFit/>
          </a:bodyPr>
          <a:p>
            <a:pPr defTabSz="914400">
              <a:lnSpc>
                <a:spcPts val="2801"/>
              </a:lnSpc>
            </a:pPr>
            <a:r>
              <a:rPr lang="en-US" sz="2000" b="0" u="none" strike="noStrike">
                <a:solidFill>
                  <a:srgbClr val="573004"/>
                </a:solidFill>
                <a:effectLst/>
                <a:uFillTx/>
                <a:latin typeface="TT Firs Neue"/>
                <a:ea typeface="TT Firs Neue"/>
              </a:rPr>
              <a:t>The 3D datasets from micro-CT, laser scanning, and photogrammetry were aligned and integrated into unified digital models. This process combines accurate geometry, detailed surface textures, and internal structural information to create comprehensive representations of the burial vessels.</a:t>
            </a:r>
            <a:endParaRPr lang="en-US" sz="2000" b="0" u="none" strike="noStrike">
              <a:solidFill>
                <a:srgbClr val="000000"/>
              </a:solidFill>
              <a:effectLst/>
              <a:uFillTx/>
              <a:latin typeface="Calibri"/>
            </a:endParaRPr>
          </a:p>
          <a:p>
            <a:pPr defTabSz="914400">
              <a:lnSpc>
                <a:spcPts val="2801"/>
              </a:lnSpc>
            </a:pPr>
            <a:endParaRPr lang="en-US" sz="2000" b="0" u="none" strike="noStrike">
              <a:solidFill>
                <a:srgbClr val="000000"/>
              </a:solidFill>
              <a:effectLst/>
              <a:uFillTx/>
              <a:latin typeface="Calibri"/>
            </a:endParaRPr>
          </a:p>
        </p:txBody>
      </p:sp>
      <p:sp>
        <p:nvSpPr>
          <p:cNvPr id="223" name="TextBox 15"/>
          <p:cNvSpPr/>
          <p:nvPr/>
        </p:nvSpPr>
        <p:spPr>
          <a:xfrm>
            <a:off x="1828800" y="1828800"/>
            <a:ext cx="5943240" cy="1743840"/>
          </a:xfrm>
          <a:prstGeom prst="rect">
            <a:avLst/>
          </a:prstGeom>
          <a:noFill/>
          <a:ln w="0">
            <a:noFill/>
          </a:ln>
        </p:spPr>
        <p:style>
          <a:lnRef idx="0"/>
          <a:fillRef idx="0"/>
          <a:effectRef idx="0"/>
          <a:fontRef idx="minor"/>
        </p:style>
        <p:txBody>
          <a:bodyPr lIns="0" tIns="0" rIns="0" bIns="0" anchor="t">
            <a:spAutoFit/>
          </a:bodyPr>
          <a:p>
            <a:pPr defTabSz="914400">
              <a:lnSpc>
                <a:spcPts val="6800"/>
              </a:lnSpc>
            </a:pPr>
            <a:r>
              <a:rPr lang="en-US" sz="6800" b="1" u="none" strike="noStrike">
                <a:solidFill>
                  <a:srgbClr val="573004"/>
                </a:solidFill>
                <a:effectLst/>
                <a:uFillTx/>
                <a:latin typeface="Gotham Pro"/>
                <a:ea typeface="Heading Now 71-78"/>
              </a:rPr>
              <a:t>Data Integration</a:t>
            </a:r>
            <a:endParaRPr lang="en-US" sz="6800" b="0" u="none" strike="noStrike">
              <a:solidFill>
                <a:srgbClr val="000000"/>
              </a:solidFill>
              <a:effectLst/>
              <a:uFillTx/>
              <a:latin typeface="Calibri"/>
            </a:endParaRPr>
          </a:p>
        </p:txBody>
      </p:sp>
      <p:pic>
        <p:nvPicPr>
          <p:cNvPr id="224" name="Картина 19"/>
          <p:cNvPicPr/>
          <p:nvPr/>
        </p:nvPicPr>
        <p:blipFill>
          <a:blip r:embed="rId14"/>
          <a:stretch/>
        </p:blipFill>
        <p:spPr>
          <a:xfrm>
            <a:off x="10284840" y="4730760"/>
            <a:ext cx="6021720" cy="4928040"/>
          </a:xfrm>
          <a:prstGeom prst="rect">
            <a:avLst/>
          </a:prstGeom>
          <a:noFill/>
          <a:ln w="0">
            <a:noFill/>
          </a:ln>
        </p:spPr>
      </p:pic>
      <p:sp>
        <p:nvSpPr>
          <p:cNvPr id="225" name="TextBox 19"/>
          <p:cNvSpPr/>
          <p:nvPr/>
        </p:nvSpPr>
        <p:spPr>
          <a:xfrm>
            <a:off x="12801600" y="8895960"/>
            <a:ext cx="2666520" cy="487080"/>
          </a:xfrm>
          <a:prstGeom prst="rect">
            <a:avLst/>
          </a:prstGeom>
          <a:noFill/>
          <a:ln w="0">
            <a:noFill/>
          </a:ln>
        </p:spPr>
        <p:style>
          <a:lnRef idx="0"/>
          <a:fillRef idx="0"/>
          <a:effectRef idx="0"/>
          <a:fontRef idx="minor"/>
        </p:style>
        <p:txBody>
          <a:bodyPr lIns="0" tIns="0" rIns="0" bIns="0" anchor="t">
            <a:spAutoFit/>
          </a:bodyPr>
          <a:p>
            <a:pPr defTabSz="914400">
              <a:lnSpc>
                <a:spcPts val="3790"/>
              </a:lnSpc>
            </a:pPr>
            <a:r>
              <a:rPr lang="en-US" sz="2700" b="1" u="none" strike="noStrike">
                <a:solidFill>
                  <a:srgbClr val="FFFFFF"/>
                </a:solidFill>
                <a:effectLst/>
                <a:uFillTx/>
                <a:latin typeface="TT Firs Neue"/>
                <a:ea typeface="TT Firs Neue"/>
              </a:rPr>
              <a:t>Visualization</a:t>
            </a:r>
            <a:endParaRPr lang="en-US" sz="2700" b="0" u="none" strike="noStrike">
              <a:solidFill>
                <a:srgbClr val="000000"/>
              </a:solidFill>
              <a:effectLst/>
              <a:uFillTx/>
              <a:latin typeface="Calibri"/>
            </a:endParaRPr>
          </a:p>
        </p:txBody>
      </p:sp>
      <p:sp>
        <p:nvSpPr>
          <p:cNvPr id="226" name="TextBox 18"/>
          <p:cNvSpPr/>
          <p:nvPr/>
        </p:nvSpPr>
        <p:spPr>
          <a:xfrm>
            <a:off x="12192120" y="7671240"/>
            <a:ext cx="3123720" cy="487080"/>
          </a:xfrm>
          <a:prstGeom prst="rect">
            <a:avLst/>
          </a:prstGeom>
          <a:noFill/>
          <a:ln w="0">
            <a:noFill/>
          </a:ln>
        </p:spPr>
        <p:style>
          <a:lnRef idx="0"/>
          <a:fillRef idx="0"/>
          <a:effectRef idx="0"/>
          <a:fontRef idx="minor"/>
        </p:style>
        <p:txBody>
          <a:bodyPr lIns="0" tIns="0" rIns="0" bIns="0" anchor="t">
            <a:spAutoFit/>
          </a:bodyPr>
          <a:p>
            <a:pPr defTabSz="914400">
              <a:lnSpc>
                <a:spcPts val="3790"/>
              </a:lnSpc>
            </a:pPr>
            <a:r>
              <a:rPr lang="en-US" sz="2700" b="1" u="none" strike="noStrike">
                <a:solidFill>
                  <a:srgbClr val="FFFFFF"/>
                </a:solidFill>
                <a:effectLst/>
                <a:uFillTx/>
                <a:latin typeface="TT Firs Neue"/>
                <a:ea typeface="TT Firs Neue"/>
              </a:rPr>
              <a:t>Texture Mapping</a:t>
            </a:r>
            <a:endParaRPr lang="en-US" sz="2700" b="0" u="none" strike="noStrike">
              <a:solidFill>
                <a:srgbClr val="000000"/>
              </a:solidFill>
              <a:effectLst/>
              <a:uFillTx/>
              <a:latin typeface="Calibri"/>
            </a:endParaRPr>
          </a:p>
        </p:txBody>
      </p:sp>
      <p:sp>
        <p:nvSpPr>
          <p:cNvPr id="227" name="TextBox 17"/>
          <p:cNvSpPr/>
          <p:nvPr/>
        </p:nvSpPr>
        <p:spPr>
          <a:xfrm>
            <a:off x="11963520" y="6132240"/>
            <a:ext cx="3047760" cy="974160"/>
          </a:xfrm>
          <a:prstGeom prst="rect">
            <a:avLst/>
          </a:prstGeom>
          <a:noFill/>
          <a:ln w="0">
            <a:noFill/>
          </a:ln>
        </p:spPr>
        <p:style>
          <a:lnRef idx="0"/>
          <a:fillRef idx="0"/>
          <a:effectRef idx="0"/>
          <a:fontRef idx="minor"/>
        </p:style>
        <p:txBody>
          <a:bodyPr lIns="0" tIns="0" rIns="0" bIns="0" anchor="t">
            <a:spAutoFit/>
          </a:bodyPr>
          <a:p>
            <a:pPr defTabSz="914400">
              <a:lnSpc>
                <a:spcPts val="3790"/>
              </a:lnSpc>
            </a:pPr>
            <a:r>
              <a:rPr lang="en-US" sz="2700" b="1" u="none" strike="noStrike">
                <a:solidFill>
                  <a:schemeClr val="lt1"/>
                </a:solidFill>
                <a:effectLst/>
                <a:uFillTx/>
                <a:latin typeface="TT Firs Neue"/>
                <a:ea typeface="TT Firs Neue"/>
              </a:rPr>
              <a:t>Alignment &amp;</a:t>
            </a:r>
            <a:endParaRPr lang="en-US" sz="2700" b="0" u="none" strike="noStrike">
              <a:solidFill>
                <a:srgbClr val="000000"/>
              </a:solidFill>
              <a:effectLst/>
              <a:uFillTx/>
              <a:latin typeface="Calibri"/>
            </a:endParaRPr>
          </a:p>
          <a:p>
            <a:pPr defTabSz="914400">
              <a:lnSpc>
                <a:spcPts val="3790"/>
              </a:lnSpc>
            </a:pPr>
            <a:r>
              <a:rPr lang="en-US" sz="2700" b="1" u="none" strike="noStrike">
                <a:solidFill>
                  <a:schemeClr val="lt1"/>
                </a:solidFill>
                <a:effectLst/>
                <a:uFillTx/>
                <a:latin typeface="TT Firs Neue"/>
                <a:ea typeface="TT Firs Neue"/>
              </a:rPr>
              <a:t>Mesh generation</a:t>
            </a:r>
            <a:endParaRPr lang="en-US" sz="2700" b="0" u="none" strike="noStrike">
              <a:solidFill>
                <a:srgbClr val="000000"/>
              </a:solidFill>
              <a:effectLst/>
              <a:uFillTx/>
              <a:latin typeface="Calibri"/>
            </a:endParaRPr>
          </a:p>
        </p:txBody>
      </p:sp>
      <p:sp>
        <p:nvSpPr>
          <p:cNvPr id="228" name="TextBox 16"/>
          <p:cNvSpPr/>
          <p:nvPr/>
        </p:nvSpPr>
        <p:spPr>
          <a:xfrm>
            <a:off x="11810880" y="4825080"/>
            <a:ext cx="2819160" cy="974160"/>
          </a:xfrm>
          <a:prstGeom prst="rect">
            <a:avLst/>
          </a:prstGeom>
          <a:noFill/>
          <a:ln w="0">
            <a:noFill/>
          </a:ln>
        </p:spPr>
        <p:style>
          <a:lnRef idx="0"/>
          <a:fillRef idx="0"/>
          <a:effectRef idx="0"/>
          <a:fontRef idx="minor"/>
        </p:style>
        <p:txBody>
          <a:bodyPr lIns="0" tIns="0" rIns="0" bIns="0" anchor="t">
            <a:spAutoFit/>
          </a:bodyPr>
          <a:p>
            <a:pPr defTabSz="914400">
              <a:lnSpc>
                <a:spcPts val="3790"/>
              </a:lnSpc>
            </a:pPr>
            <a:r>
              <a:rPr lang="en-US" sz="2700" b="1" u="none" strike="noStrike">
                <a:solidFill>
                  <a:schemeClr val="lt1"/>
                </a:solidFill>
                <a:effectLst/>
                <a:uFillTx/>
                <a:latin typeface="TT Firs Neue"/>
                <a:ea typeface="TT Firs Neue"/>
              </a:rPr>
              <a:t>Documentation &amp; Registration</a:t>
            </a:r>
            <a:endParaRPr lang="en-US" sz="2700" b="0" u="none" strike="noStrike">
              <a:solidFill>
                <a:srgbClr val="000000"/>
              </a:solidFill>
              <a:effectLst/>
              <a:uFillTx/>
              <a:latin typeface="Calibri"/>
            </a:endParaRPr>
          </a:p>
        </p:txBody>
      </p:sp>
      <p:pic>
        <p:nvPicPr>
          <p:cNvPr id="229" name="Picture 2"/>
          <p:cNvPicPr/>
          <p:nvPr/>
        </p:nvPicPr>
        <p:blipFill>
          <a:blip r:embed="rId15"/>
          <a:stretch/>
        </p:blipFill>
        <p:spPr>
          <a:xfrm>
            <a:off x="-1389960" y="226080"/>
            <a:ext cx="2779200" cy="2474640"/>
          </a:xfrm>
          <a:prstGeom prst="rect">
            <a:avLst/>
          </a:prstGeom>
          <a:noFill/>
          <a:ln w="0">
            <a:noFill/>
          </a:ln>
        </p:spPr>
      </p:pic>
      <p:pic>
        <p:nvPicPr>
          <p:cNvPr id="230" name="Picture 3"/>
          <p:cNvPicPr/>
          <p:nvPr/>
        </p:nvPicPr>
        <p:blipFill>
          <a:blip r:embed="rId16"/>
          <a:stretch/>
        </p:blipFill>
        <p:spPr>
          <a:xfrm>
            <a:off x="16117920" y="4029840"/>
            <a:ext cx="2169720" cy="1401480"/>
          </a:xfrm>
          <a:prstGeom prst="rect">
            <a:avLst/>
          </a:prstGeom>
          <a:noFill/>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Freeform 2"/>
          <p:cNvSpPr/>
          <p:nvPr/>
        </p:nvSpPr>
        <p:spPr>
          <a:xfrm>
            <a:off x="0" y="0"/>
            <a:ext cx="4677480" cy="10286640"/>
          </a:xfrm>
          <a:custGeom>
            <a:avLst/>
            <a:gdLst>
              <a:gd name="textAreaLeft" fmla="*/ 0 w 4677480"/>
              <a:gd name="textAreaRight" fmla="*/ 4677840 w 4677480"/>
              <a:gd name="textAreaTop" fmla="*/ 0 h 10286640"/>
              <a:gd name="textAreaBottom" fmla="*/ 10287000 h 10286640"/>
            </a:gdLst>
            <a:ahLst/>
            <a:cxnLst/>
            <a:rect l="textAreaLeft" t="textAreaTop" r="textAreaRight" b="textAreaBottom"/>
            <a:pathLst>
              <a:path w="6954740" h="10615129">
                <a:moveTo>
                  <a:pt x="0" y="0"/>
                </a:moveTo>
                <a:lnTo>
                  <a:pt x="6954740" y="0"/>
                </a:lnTo>
                <a:lnTo>
                  <a:pt x="6954740" y="10615129"/>
                </a:lnTo>
                <a:lnTo>
                  <a:pt x="0" y="10615129"/>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32" name="Freeform 5"/>
          <p:cNvSpPr/>
          <p:nvPr/>
        </p:nvSpPr>
        <p:spPr>
          <a:xfrm>
            <a:off x="6976440" y="7473960"/>
            <a:ext cx="8415360" cy="3085920"/>
          </a:xfrm>
          <a:custGeom>
            <a:avLst/>
            <a:gdLst>
              <a:gd name="textAreaLeft" fmla="*/ 0 w 8415360"/>
              <a:gd name="textAreaRight" fmla="*/ 8415720 w 8415360"/>
              <a:gd name="textAreaTop" fmla="*/ 0 h 3085920"/>
              <a:gd name="textAreaBottom" fmla="*/ 3086280 h 3085920"/>
            </a:gdLst>
            <a:ahLst/>
            <a:cxnLst/>
            <a:rect l="textAreaLeft" t="textAreaTop" r="textAreaRight" b="textAreaBottom"/>
            <a:pathLst>
              <a:path w="6211607" h="5645787">
                <a:moveTo>
                  <a:pt x="0" y="0"/>
                </a:moveTo>
                <a:lnTo>
                  <a:pt x="6211607" y="0"/>
                </a:lnTo>
                <a:lnTo>
                  <a:pt x="6211607" y="5645787"/>
                </a:lnTo>
                <a:lnTo>
                  <a:pt x="0" y="5645787"/>
                </a:lnTo>
                <a:lnTo>
                  <a:pt x="0" y="0"/>
                </a:lnTo>
                <a:close/>
              </a:path>
            </a:pathLst>
          </a:custGeom>
          <a:blipFill rotWithShape="0">
            <a:blip r:embed="rId3">
              <a:extLst>
                <a:ext uri="{96DAC541-7B7A-43D3-8B79-37D633B846F1}">
                  <asvg:svgBlip xmlns:asvg="http://schemas.microsoft.com/office/drawing/2016/SVG/main" r:embed="rId4"/>
                </a:ext>
              </a:extLst>
            </a:blip>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33" name="Freeform 6"/>
          <p:cNvSpPr/>
          <p:nvPr/>
        </p:nvSpPr>
        <p:spPr>
          <a:xfrm>
            <a:off x="14315400" y="-79920"/>
            <a:ext cx="3972240" cy="3466800"/>
          </a:xfrm>
          <a:custGeom>
            <a:avLst/>
            <a:gdLst>
              <a:gd name="textAreaLeft" fmla="*/ 0 w 3972240"/>
              <a:gd name="textAreaRight" fmla="*/ 3972600 w 3972240"/>
              <a:gd name="textAreaTop" fmla="*/ 0 h 3466800"/>
              <a:gd name="textAreaBottom" fmla="*/ 3467160 h 3466800"/>
            </a:gdLst>
            <a:ahLst/>
            <a:cxnLst/>
            <a:rect l="textAreaLeft" t="textAreaTop" r="textAreaRight" b="textAreaBottom"/>
            <a:pathLst>
              <a:path w="4288594" h="4249607">
                <a:moveTo>
                  <a:pt x="0" y="0"/>
                </a:moveTo>
                <a:lnTo>
                  <a:pt x="4288595" y="0"/>
                </a:lnTo>
                <a:lnTo>
                  <a:pt x="4288595" y="4249607"/>
                </a:lnTo>
                <a:lnTo>
                  <a:pt x="0" y="4249607"/>
                </a:lnTo>
                <a:lnTo>
                  <a:pt x="0" y="0"/>
                </a:lnTo>
                <a:close/>
              </a:path>
            </a:pathLst>
          </a:custGeom>
          <a:blipFill rotWithShape="0">
            <a:blip r:embed="rId5">
              <a:extLst>
                <a:ext uri="{96DAC541-7B7A-43D3-8B79-37D633B846F1}">
                  <asvg:svgBlip xmlns:asvg="http://schemas.microsoft.com/office/drawing/2016/SVG/main" r:embed="rId6"/>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34" name="Freeform 9"/>
          <p:cNvSpPr/>
          <p:nvPr/>
        </p:nvSpPr>
        <p:spPr>
          <a:xfrm>
            <a:off x="1728000" y="448920"/>
            <a:ext cx="1453680" cy="579600"/>
          </a:xfrm>
          <a:custGeom>
            <a:avLst/>
            <a:gdLst>
              <a:gd name="textAreaLeft" fmla="*/ 0 w 1453680"/>
              <a:gd name="textAreaRight" fmla="*/ 1454040 w 1453680"/>
              <a:gd name="textAreaTop" fmla="*/ 0 h 579600"/>
              <a:gd name="textAreaBottom" fmla="*/ 579960 h 579600"/>
            </a:gdLst>
            <a:ahLst/>
            <a:cxnLst/>
            <a:rect l="textAreaLeft" t="textAreaTop" r="textAreaRight" b="textAreaBottom"/>
            <a:pathLst>
              <a:path w="1454115" h="579828">
                <a:moveTo>
                  <a:pt x="0" y="0"/>
                </a:moveTo>
                <a:lnTo>
                  <a:pt x="1454114" y="0"/>
                </a:lnTo>
                <a:lnTo>
                  <a:pt x="1454114" y="579828"/>
                </a:lnTo>
                <a:lnTo>
                  <a:pt x="0" y="579828"/>
                </a:lnTo>
                <a:lnTo>
                  <a:pt x="0" y="0"/>
                </a:lnTo>
                <a:close/>
              </a:path>
            </a:pathLst>
          </a:custGeom>
          <a:blipFill rotWithShape="0">
            <a:blip r:embed="rId7">
              <a:extLst>
                <a:ext uri="{96DAC541-7B7A-43D3-8B79-37D633B846F1}">
                  <asvg:svgBlip xmlns:asvg="http://schemas.microsoft.com/office/drawing/2016/SVG/main" r:embed="rId8"/>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35" name="Freeform 10"/>
          <p:cNvSpPr/>
          <p:nvPr/>
        </p:nvSpPr>
        <p:spPr>
          <a:xfrm>
            <a:off x="17023320" y="3970440"/>
            <a:ext cx="700560" cy="541800"/>
          </a:xfrm>
          <a:custGeom>
            <a:avLst/>
            <a:gdLst>
              <a:gd name="textAreaLeft" fmla="*/ 0 w 700560"/>
              <a:gd name="textAreaRight" fmla="*/ 700920 w 700560"/>
              <a:gd name="textAreaTop" fmla="*/ 0 h 541800"/>
              <a:gd name="textAreaBottom" fmla="*/ 542160 h 541800"/>
            </a:gdLst>
            <a:ahLst/>
            <a:cxnLst/>
            <a:rect l="textAreaLeft" t="textAreaTop" r="textAreaRight" b="textAreaBottom"/>
            <a:pathLst>
              <a:path w="700742" h="542199">
                <a:moveTo>
                  <a:pt x="0" y="0"/>
                </a:moveTo>
                <a:lnTo>
                  <a:pt x="700742" y="0"/>
                </a:lnTo>
                <a:lnTo>
                  <a:pt x="700742" y="542199"/>
                </a:lnTo>
                <a:lnTo>
                  <a:pt x="0" y="542199"/>
                </a:lnTo>
                <a:lnTo>
                  <a:pt x="0" y="0"/>
                </a:lnTo>
                <a:close/>
              </a:path>
            </a:pathLst>
          </a:custGeom>
          <a:blipFill rotWithShape="0">
            <a:blip r:embed="rId9">
              <a:extLst>
                <a:ext uri="{96DAC541-7B7A-43D3-8B79-37D633B846F1}">
                  <asvg:svgBlip xmlns:asvg="http://schemas.microsoft.com/office/drawing/2016/SVG/main" r:embed="rId10"/>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36" name="Freeform 11"/>
          <p:cNvSpPr/>
          <p:nvPr/>
        </p:nvSpPr>
        <p:spPr>
          <a:xfrm>
            <a:off x="16672680" y="4601160"/>
            <a:ext cx="700560" cy="541800"/>
          </a:xfrm>
          <a:custGeom>
            <a:avLst/>
            <a:gdLst>
              <a:gd name="textAreaLeft" fmla="*/ 0 w 700560"/>
              <a:gd name="textAreaRight" fmla="*/ 700920 w 700560"/>
              <a:gd name="textAreaTop" fmla="*/ 0 h 541800"/>
              <a:gd name="textAreaBottom" fmla="*/ 542160 h 541800"/>
            </a:gdLst>
            <a:ahLst/>
            <a:cxnLst/>
            <a:rect l="textAreaLeft" t="textAreaTop" r="textAreaRight" b="textAreaBottom"/>
            <a:pathLst>
              <a:path w="700742" h="542199">
                <a:moveTo>
                  <a:pt x="0" y="0"/>
                </a:moveTo>
                <a:lnTo>
                  <a:pt x="700743" y="0"/>
                </a:lnTo>
                <a:lnTo>
                  <a:pt x="700743" y="542200"/>
                </a:lnTo>
                <a:lnTo>
                  <a:pt x="0" y="542200"/>
                </a:lnTo>
                <a:lnTo>
                  <a:pt x="0" y="0"/>
                </a:lnTo>
                <a:close/>
              </a:path>
            </a:pathLst>
          </a:custGeom>
          <a:blipFill rotWithShape="0">
            <a:blip r:embed="rId11">
              <a:extLst>
                <a:ext uri="{96DAC541-7B7A-43D3-8B79-37D633B846F1}">
                  <asvg:svgBlip xmlns:asvg="http://schemas.microsoft.com/office/drawing/2016/SVG/main" r:embed="rId12"/>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37" name="Freeform 12"/>
          <p:cNvSpPr/>
          <p:nvPr/>
        </p:nvSpPr>
        <p:spPr>
          <a:xfrm>
            <a:off x="-1746000" y="9563040"/>
            <a:ext cx="4736160" cy="4114440"/>
          </a:xfrm>
          <a:custGeom>
            <a:avLst/>
            <a:gdLst>
              <a:gd name="textAreaLeft" fmla="*/ 0 w 4736160"/>
              <a:gd name="textAreaRight" fmla="*/ 4736520 w 4736160"/>
              <a:gd name="textAreaTop" fmla="*/ 0 h 4114440"/>
              <a:gd name="textAreaBottom" fmla="*/ 4114800 h 4114440"/>
            </a:gdLst>
            <a:ahLst/>
            <a:cxnLst/>
            <a:rect l="textAreaLeft" t="textAreaTop" r="textAreaRight" b="textAreaBottom"/>
            <a:pathLst>
              <a:path w="4736460" h="4114800">
                <a:moveTo>
                  <a:pt x="0" y="0"/>
                </a:moveTo>
                <a:lnTo>
                  <a:pt x="4736460" y="0"/>
                </a:lnTo>
                <a:lnTo>
                  <a:pt x="4736460" y="4114800"/>
                </a:lnTo>
                <a:lnTo>
                  <a:pt x="0" y="4114800"/>
                </a:lnTo>
                <a:lnTo>
                  <a:pt x="0" y="0"/>
                </a:lnTo>
                <a:close/>
              </a:path>
            </a:pathLst>
          </a:custGeom>
          <a:blipFill rotWithShape="0">
            <a:blip r:embed="rId13">
              <a:extLst>
                <a:ext uri="{96DAC541-7B7A-43D3-8B79-37D633B846F1}">
                  <asvg:svgBlip xmlns:asvg="http://schemas.microsoft.com/office/drawing/2016/SVG/main" r:embed="rId14"/>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38" name="TextBox 13"/>
          <p:cNvSpPr/>
          <p:nvPr/>
        </p:nvSpPr>
        <p:spPr>
          <a:xfrm>
            <a:off x="6949440" y="4248360"/>
            <a:ext cx="7776720" cy="2615760"/>
          </a:xfrm>
          <a:prstGeom prst="rect">
            <a:avLst/>
          </a:prstGeom>
          <a:noFill/>
          <a:ln w="0">
            <a:noFill/>
          </a:ln>
        </p:spPr>
        <p:style>
          <a:lnRef idx="0"/>
          <a:fillRef idx="0"/>
          <a:effectRef idx="0"/>
          <a:fontRef idx="minor"/>
        </p:style>
        <p:txBody>
          <a:bodyPr lIns="0" tIns="0" rIns="0" bIns="0" anchor="t">
            <a:spAutoFit/>
          </a:bodyPr>
          <a:p>
            <a:pPr defTabSz="914400">
              <a:lnSpc>
                <a:spcPts val="6800"/>
              </a:lnSpc>
            </a:pPr>
            <a:r>
              <a:rPr lang="en-US" sz="6800" b="1" u="none" strike="noStrike">
                <a:solidFill>
                  <a:srgbClr val="573004"/>
                </a:solidFill>
                <a:effectLst/>
                <a:uFillTx/>
                <a:latin typeface="Gotham Pro"/>
                <a:ea typeface="Heading Now 71-78"/>
              </a:rPr>
              <a:t>Digital Reconstruction of the Burial</a:t>
            </a:r>
            <a:endParaRPr lang="en-US" sz="6800" b="0" u="none" strike="noStrike">
              <a:solidFill>
                <a:srgbClr val="000000"/>
              </a:solidFill>
              <a:effectLst/>
              <a:uFillTx/>
              <a:latin typeface="Calibri"/>
            </a:endParaRPr>
          </a:p>
        </p:txBody>
      </p:sp>
      <p:sp>
        <p:nvSpPr>
          <p:cNvPr id="239" name="TextBox 14"/>
          <p:cNvSpPr/>
          <p:nvPr/>
        </p:nvSpPr>
        <p:spPr>
          <a:xfrm>
            <a:off x="7315200" y="7153560"/>
            <a:ext cx="7543440" cy="3218400"/>
          </a:xfrm>
          <a:prstGeom prst="rect">
            <a:avLst/>
          </a:prstGeom>
          <a:noFill/>
          <a:ln w="0">
            <a:noFill/>
          </a:ln>
        </p:spPr>
        <p:style>
          <a:lnRef idx="0"/>
          <a:fillRef idx="0"/>
          <a:effectRef idx="0"/>
          <a:fontRef idx="minor"/>
        </p:style>
        <p:txBody>
          <a:bodyPr lIns="0" tIns="0" rIns="0" bIns="0" anchor="t">
            <a:spAutoFit/>
          </a:bodyPr>
          <a:p>
            <a:pPr defTabSz="914400">
              <a:lnSpc>
                <a:spcPts val="2801"/>
              </a:lnSpc>
            </a:pPr>
            <a:br>
              <a:rPr sz="2000"/>
            </a:br>
            <a:r>
              <a:rPr lang="en-US" sz="2000" b="0" u="none" strike="noStrike">
                <a:solidFill>
                  <a:srgbClr val="573004"/>
                </a:solidFill>
                <a:effectLst/>
                <a:uFillTx/>
                <a:latin typeface="TT Firs Neue"/>
                <a:ea typeface="TT Firs Neue"/>
              </a:rPr>
              <a:t>The original funerary context was digitally reconstructed by repositioning the nine ceramic vessels according to archaeological excavation records and spatial analysis. This reconstruction recreates the original arrangement of the triple burial, providing a scientifically accurate visualization that supports the interpretation of Late Bronze Age funerary practices.</a:t>
            </a:r>
            <a:endParaRPr lang="en-US" sz="2000" b="0" u="none" strike="noStrike">
              <a:solidFill>
                <a:srgbClr val="000000"/>
              </a:solidFill>
              <a:effectLst/>
              <a:uFillTx/>
              <a:latin typeface="Calibri"/>
            </a:endParaRPr>
          </a:p>
          <a:p>
            <a:pPr defTabSz="914400">
              <a:lnSpc>
                <a:spcPts val="2801"/>
              </a:lnSpc>
            </a:pPr>
            <a:endParaRPr lang="en-US" sz="2000" b="0" u="none" strike="noStrike">
              <a:solidFill>
                <a:srgbClr val="000000"/>
              </a:solidFill>
              <a:effectLst/>
              <a:uFillTx/>
              <a:latin typeface="Calibri"/>
            </a:endParaRPr>
          </a:p>
        </p:txBody>
      </p:sp>
      <p:sp>
        <p:nvSpPr>
          <p:cNvPr id="240" name="TextBox 16"/>
          <p:cNvSpPr/>
          <p:nvPr/>
        </p:nvSpPr>
        <p:spPr>
          <a:xfrm>
            <a:off x="15392520" y="2171880"/>
            <a:ext cx="2514240" cy="1076760"/>
          </a:xfrm>
          <a:prstGeom prst="rect">
            <a:avLst/>
          </a:prstGeom>
          <a:noFill/>
          <a:ln w="0">
            <a:noFill/>
          </a:ln>
        </p:spPr>
        <p:style>
          <a:lnRef idx="0"/>
          <a:fillRef idx="0"/>
          <a:effectRef idx="0"/>
          <a:fontRef idx="minor"/>
        </p:style>
        <p:txBody>
          <a:bodyPr lIns="0" tIns="0" rIns="0" bIns="0" anchor="t">
            <a:spAutoFit/>
          </a:bodyPr>
          <a:p>
            <a:pPr defTabSz="914400">
              <a:lnSpc>
                <a:spcPts val="2801"/>
              </a:lnSpc>
            </a:pPr>
            <a:r>
              <a:rPr lang="en-US" sz="2000" b="0" u="none" strike="noStrike">
                <a:solidFill>
                  <a:schemeClr val="lt1"/>
                </a:solidFill>
                <a:effectLst/>
                <a:uFillTx/>
                <a:latin typeface="TT Firs Neue"/>
                <a:ea typeface="TT Firs Neue"/>
              </a:rPr>
              <a:t>The in situ positions of the vessels</a:t>
            </a:r>
            <a:endParaRPr lang="en-US" sz="2000" b="0" u="none" strike="noStrike">
              <a:solidFill>
                <a:srgbClr val="000000"/>
              </a:solidFill>
              <a:effectLst/>
              <a:uFillTx/>
              <a:latin typeface="Calibri"/>
            </a:endParaRPr>
          </a:p>
          <a:p>
            <a:pPr defTabSz="914400">
              <a:lnSpc>
                <a:spcPts val="2801"/>
              </a:lnSpc>
            </a:pPr>
            <a:endParaRPr lang="en-US" sz="2000" b="0" u="none" strike="noStrike">
              <a:solidFill>
                <a:srgbClr val="000000"/>
              </a:solidFill>
              <a:effectLst/>
              <a:uFillTx/>
              <a:latin typeface="Calibri"/>
            </a:endParaRPr>
          </a:p>
        </p:txBody>
      </p:sp>
      <p:sp>
        <p:nvSpPr>
          <p:cNvPr id="241" name="Freeform 17"/>
          <p:cNvSpPr/>
          <p:nvPr/>
        </p:nvSpPr>
        <p:spPr>
          <a:xfrm>
            <a:off x="16317000" y="7499160"/>
            <a:ext cx="1767600" cy="2238120"/>
          </a:xfrm>
          <a:custGeom>
            <a:avLst/>
            <a:gdLst>
              <a:gd name="textAreaLeft" fmla="*/ 0 w 1767600"/>
              <a:gd name="textAreaRight" fmla="*/ 1767960 w 1767600"/>
              <a:gd name="textAreaTop" fmla="*/ 0 h 2238120"/>
              <a:gd name="textAreaBottom" fmla="*/ 2238480 h 2238120"/>
            </a:gdLst>
            <a:ahLst/>
            <a:cxnLst/>
            <a:rect l="textAreaLeft" t="textAreaTop" r="textAreaRight" b="textAreaBottom"/>
            <a:pathLst>
              <a:path w="1767971" h="2238350">
                <a:moveTo>
                  <a:pt x="0" y="0"/>
                </a:moveTo>
                <a:lnTo>
                  <a:pt x="1767971" y="0"/>
                </a:lnTo>
                <a:lnTo>
                  <a:pt x="1767971" y="2238351"/>
                </a:lnTo>
                <a:lnTo>
                  <a:pt x="0" y="2238351"/>
                </a:lnTo>
                <a:lnTo>
                  <a:pt x="0" y="0"/>
                </a:lnTo>
                <a:close/>
              </a:path>
            </a:pathLst>
          </a:custGeom>
          <a:blipFill rotWithShape="0">
            <a:blip r:embed="rId15"/>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42" name="Картина 17"/>
          <p:cNvSpPr/>
          <p:nvPr/>
        </p:nvSpPr>
        <p:spPr>
          <a:xfrm>
            <a:off x="8991720" y="-571680"/>
            <a:ext cx="6128280" cy="4596120"/>
          </a:xfrm>
          <a:prstGeom prst="roundRect">
            <a:avLst>
              <a:gd name="adj" fmla="val 16667"/>
            </a:avLst>
          </a:prstGeom>
          <a:blipFill rotWithShape="0">
            <a:blip r:embed="rId16"/>
            <a:srcRect/>
            <a:stretch/>
          </a:blipFill>
          <a:ln w="0">
            <a:noFill/>
          </a:ln>
          <a:effectLst>
            <a:outerShdw algn="tl" dist="38160" rotWithShape="0" sx="1000" sy="1000">
              <a:srgbClr val="000000"/>
            </a:outerShdw>
          </a:effectLst>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43" name="Picture 7"/>
          <p:cNvSpPr/>
          <p:nvPr/>
        </p:nvSpPr>
        <p:spPr>
          <a:xfrm>
            <a:off x="1082520" y="1705320"/>
            <a:ext cx="5094000" cy="4885560"/>
          </a:xfrm>
          <a:prstGeom prst="roundRect">
            <a:avLst>
              <a:gd name="adj" fmla="val 16667"/>
            </a:avLst>
          </a:prstGeom>
          <a:blipFill rotWithShape="0">
            <a:blip r:embed="rId17"/>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44" name="Group 2"/>
          <p:cNvGrpSpPr/>
          <p:nvPr/>
        </p:nvGrpSpPr>
        <p:grpSpPr>
          <a:xfrm>
            <a:off x="1341360" y="4161240"/>
            <a:ext cx="4389840" cy="6125400"/>
            <a:chOff x="1341360" y="4161240"/>
            <a:chExt cx="4389840" cy="6125400"/>
          </a:xfrm>
        </p:grpSpPr>
        <p:sp>
          <p:nvSpPr>
            <p:cNvPr id="245" name="Freeform 3"/>
            <p:cNvSpPr/>
            <p:nvPr/>
          </p:nvSpPr>
          <p:spPr>
            <a:xfrm>
              <a:off x="1341360" y="4321080"/>
              <a:ext cx="4389840" cy="5965560"/>
            </a:xfrm>
            <a:custGeom>
              <a:avLst/>
              <a:gdLst>
                <a:gd name="textAreaLeft" fmla="*/ 0 w 4389840"/>
                <a:gd name="textAreaRight" fmla="*/ 4390200 w 4389840"/>
                <a:gd name="textAreaTop" fmla="*/ 0 h 5965560"/>
                <a:gd name="textAreaBottom" fmla="*/ 5965920 h 5965560"/>
              </a:gdLst>
              <a:ahLst/>
              <a:cxnLst/>
              <a:rect l="textAreaLeft" t="textAreaTop" r="textAreaRight" b="textAreaBottom"/>
              <a:pathLst>
                <a:path w="1156259" h="1778339">
                  <a:moveTo>
                    <a:pt x="0" y="0"/>
                  </a:moveTo>
                  <a:lnTo>
                    <a:pt x="1156259" y="0"/>
                  </a:lnTo>
                  <a:lnTo>
                    <a:pt x="1156259" y="1778339"/>
                  </a:lnTo>
                  <a:lnTo>
                    <a:pt x="0" y="1778339"/>
                  </a:lnTo>
                  <a:close/>
                </a:path>
              </a:pathLst>
            </a:custGeom>
            <a:solidFill>
              <a:srgbClr val="573004"/>
            </a:solidFill>
            <a:ln w="0">
              <a:noFill/>
            </a:ln>
          </p:spPr>
          <p:style>
            <a:lnRef idx="0"/>
            <a:fillRef idx="0"/>
            <a:effectRef idx="0"/>
            <a:fontRef idx="minor"/>
          </p:style>
          <p:txBody>
            <a:bodyPr lIns="90000" tIns="45000" rIns="90000" bIns="45000" anchor="t">
              <a:noAutofit/>
            </a:bodyPr>
            <a:p>
              <a:endParaRPr lang="en-US" sz="1800" b="0" u="none" strike="noStrike">
                <a:solidFill>
                  <a:srgbClr val="FFFFFF"/>
                </a:solidFill>
                <a:effectLst/>
                <a:uFillTx/>
                <a:latin typeface="Calibri"/>
              </a:endParaRPr>
            </a:p>
          </p:txBody>
        </p:sp>
        <p:sp>
          <p:nvSpPr>
            <p:cNvPr id="246" name="TextBox 4"/>
            <p:cNvSpPr/>
            <p:nvPr/>
          </p:nvSpPr>
          <p:spPr>
            <a:xfrm>
              <a:off x="1341360" y="4161240"/>
              <a:ext cx="4389840" cy="6125400"/>
            </a:xfrm>
            <a:prstGeom prst="rect">
              <a:avLst/>
            </a:prstGeom>
            <a:noFill/>
            <a:ln w="0">
              <a:noFill/>
            </a:ln>
          </p:spPr>
          <p:style>
            <a:lnRef idx="0"/>
            <a:fillRef idx="0"/>
            <a:effectRef idx="0"/>
            <a:fontRef idx="minor"/>
          </p:style>
          <p:txBody>
            <a:bodyPr lIns="50760" tIns="50760" rIns="50760" bIns="50760" anchor="ctr">
              <a:noAutofit/>
            </a:bodyPr>
            <a:p>
              <a:pPr algn="ctr" defTabSz="914400">
                <a:lnSpc>
                  <a:spcPts val="3359"/>
                </a:lnSpc>
                <a:tabLst>
                  <a:tab pos="0" algn="l"/>
                </a:tabLst>
              </a:pPr>
              <a:endParaRPr lang="en-US" sz="1800" b="0" u="none" strike="noStrike">
                <a:solidFill>
                  <a:schemeClr val="dk1"/>
                </a:solidFill>
                <a:effectLst/>
                <a:uFillTx/>
                <a:latin typeface="Calibri"/>
              </a:endParaRPr>
            </a:p>
          </p:txBody>
        </p:sp>
      </p:grpSp>
      <p:grpSp>
        <p:nvGrpSpPr>
          <p:cNvPr id="247" name="Group 5"/>
          <p:cNvGrpSpPr/>
          <p:nvPr/>
        </p:nvGrpSpPr>
        <p:grpSpPr>
          <a:xfrm>
            <a:off x="1429920" y="-35280"/>
            <a:ext cx="4389840" cy="1063800"/>
            <a:chOff x="1429920" y="-35280"/>
            <a:chExt cx="4389840" cy="1063800"/>
          </a:xfrm>
        </p:grpSpPr>
        <p:sp>
          <p:nvSpPr>
            <p:cNvPr id="248" name="Freeform 6"/>
            <p:cNvSpPr/>
            <p:nvPr/>
          </p:nvSpPr>
          <p:spPr>
            <a:xfrm>
              <a:off x="1429920" y="0"/>
              <a:ext cx="4389840" cy="1028520"/>
            </a:xfrm>
            <a:custGeom>
              <a:avLst/>
              <a:gdLst>
                <a:gd name="textAreaLeft" fmla="*/ 0 w 4389840"/>
                <a:gd name="textAreaRight" fmla="*/ 4390200 w 4389840"/>
                <a:gd name="textAreaTop" fmla="*/ 0 h 1028520"/>
                <a:gd name="textAreaBottom" fmla="*/ 1028880 h 1028520"/>
              </a:gdLst>
              <a:ahLst/>
              <a:cxnLst/>
              <a:rect l="textAreaLeft" t="textAreaTop" r="textAreaRight" b="textAreaBottom"/>
              <a:pathLst>
                <a:path w="1156259" h="1385847">
                  <a:moveTo>
                    <a:pt x="0" y="0"/>
                  </a:moveTo>
                  <a:lnTo>
                    <a:pt x="1156259" y="0"/>
                  </a:lnTo>
                  <a:lnTo>
                    <a:pt x="1156259" y="1385847"/>
                  </a:lnTo>
                  <a:lnTo>
                    <a:pt x="0" y="1385847"/>
                  </a:lnTo>
                  <a:close/>
                </a:path>
              </a:pathLst>
            </a:custGeom>
            <a:solidFill>
              <a:srgbClr val="573004"/>
            </a:solidFill>
            <a:ln w="0">
              <a:noFill/>
            </a:ln>
          </p:spPr>
          <p:style>
            <a:lnRef idx="0"/>
            <a:fillRef idx="0"/>
            <a:effectRef idx="0"/>
            <a:fontRef idx="minor"/>
          </p:style>
          <p:txBody>
            <a:bodyPr lIns="90000" tIns="45000" rIns="90000" bIns="45000" anchor="t">
              <a:noAutofit/>
            </a:bodyPr>
            <a:p>
              <a:endParaRPr lang="en-US" sz="1800" b="0" u="none" strike="noStrike">
                <a:solidFill>
                  <a:srgbClr val="FFFFFF"/>
                </a:solidFill>
                <a:effectLst/>
                <a:uFillTx/>
                <a:latin typeface="Calibri"/>
              </a:endParaRPr>
            </a:p>
          </p:txBody>
        </p:sp>
        <p:sp>
          <p:nvSpPr>
            <p:cNvPr id="249" name="TextBox 7"/>
            <p:cNvSpPr/>
            <p:nvPr/>
          </p:nvSpPr>
          <p:spPr>
            <a:xfrm>
              <a:off x="1429920" y="-35280"/>
              <a:ext cx="4389840" cy="1063800"/>
            </a:xfrm>
            <a:prstGeom prst="rect">
              <a:avLst/>
            </a:prstGeom>
            <a:noFill/>
            <a:ln w="0">
              <a:noFill/>
            </a:ln>
          </p:spPr>
          <p:style>
            <a:lnRef idx="0"/>
            <a:fillRef idx="0"/>
            <a:effectRef idx="0"/>
            <a:fontRef idx="minor"/>
          </p:style>
          <p:txBody>
            <a:bodyPr lIns="50760" tIns="50760" rIns="50760" bIns="50760" anchor="ctr">
              <a:noAutofit/>
            </a:bodyPr>
            <a:p>
              <a:pPr algn="ctr" defTabSz="914400">
                <a:lnSpc>
                  <a:spcPts val="3359"/>
                </a:lnSpc>
                <a:tabLst>
                  <a:tab pos="0" algn="l"/>
                </a:tabLst>
              </a:pPr>
              <a:endParaRPr lang="en-US" sz="1800" b="0" u="none" strike="noStrike">
                <a:solidFill>
                  <a:schemeClr val="dk1"/>
                </a:solidFill>
                <a:effectLst/>
                <a:uFillTx/>
                <a:latin typeface="Calibri"/>
              </a:endParaRPr>
            </a:p>
          </p:txBody>
        </p:sp>
      </p:grpSp>
      <p:sp>
        <p:nvSpPr>
          <p:cNvPr id="250" name="Freeform 8"/>
          <p:cNvSpPr/>
          <p:nvPr/>
        </p:nvSpPr>
        <p:spPr>
          <a:xfrm>
            <a:off x="1756800" y="6717240"/>
            <a:ext cx="614160" cy="612720"/>
          </a:xfrm>
          <a:custGeom>
            <a:avLst/>
            <a:gdLst>
              <a:gd name="textAreaLeft" fmla="*/ 0 w 614160"/>
              <a:gd name="textAreaRight" fmla="*/ 614520 w 614160"/>
              <a:gd name="textAreaTop" fmla="*/ 0 h 612720"/>
              <a:gd name="textAreaBottom" fmla="*/ 613080 h 612720"/>
            </a:gdLst>
            <a:ahLst/>
            <a:cxnLst/>
            <a:rect l="textAreaLeft" t="textAreaTop" r="textAreaRight" b="textAreaBottom"/>
            <a:pathLst>
              <a:path w="614479" h="612943">
                <a:moveTo>
                  <a:pt x="0" y="0"/>
                </a:moveTo>
                <a:lnTo>
                  <a:pt x="614479" y="0"/>
                </a:lnTo>
                <a:lnTo>
                  <a:pt x="614479" y="612943"/>
                </a:lnTo>
                <a:lnTo>
                  <a:pt x="0" y="612943"/>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51" name="TextBox 9"/>
          <p:cNvSpPr/>
          <p:nvPr/>
        </p:nvSpPr>
        <p:spPr>
          <a:xfrm>
            <a:off x="1828800" y="1693080"/>
            <a:ext cx="4478400" cy="858960"/>
          </a:xfrm>
          <a:prstGeom prst="rect">
            <a:avLst/>
          </a:prstGeom>
          <a:noFill/>
          <a:ln w="0">
            <a:noFill/>
          </a:ln>
        </p:spPr>
        <p:style>
          <a:lnRef idx="0"/>
          <a:fillRef idx="0"/>
          <a:effectRef idx="0"/>
          <a:fontRef idx="minor"/>
        </p:style>
        <p:txBody>
          <a:bodyPr lIns="0" tIns="0" rIns="0" bIns="0" anchor="t">
            <a:spAutoFit/>
          </a:bodyPr>
          <a:p>
            <a:pPr defTabSz="914400">
              <a:lnSpc>
                <a:spcPts val="6701"/>
              </a:lnSpc>
            </a:pPr>
            <a:r>
              <a:rPr lang="en-US" sz="6700" b="1" u="none" spc="-369" strike="noStrike">
                <a:solidFill>
                  <a:srgbClr val="573004"/>
                </a:solidFill>
                <a:effectLst/>
                <a:uFillTx/>
                <a:latin typeface="Gotham Pro"/>
                <a:ea typeface="Heading Now 71-78"/>
              </a:rPr>
              <a:t>RESULTS</a:t>
            </a:r>
            <a:endParaRPr lang="en-US" sz="6700" b="0" u="none" strike="noStrike">
              <a:solidFill>
                <a:srgbClr val="000000"/>
              </a:solidFill>
              <a:effectLst/>
              <a:uFillTx/>
              <a:latin typeface="Calibri"/>
            </a:endParaRPr>
          </a:p>
        </p:txBody>
      </p:sp>
      <p:sp>
        <p:nvSpPr>
          <p:cNvPr id="252" name="TextBox 10"/>
          <p:cNvSpPr/>
          <p:nvPr/>
        </p:nvSpPr>
        <p:spPr>
          <a:xfrm>
            <a:off x="1756800" y="7513920"/>
            <a:ext cx="3811320" cy="2058840"/>
          </a:xfrm>
          <a:prstGeom prst="rect">
            <a:avLst/>
          </a:prstGeom>
          <a:noFill/>
          <a:ln w="0">
            <a:noFill/>
          </a:ln>
        </p:spPr>
        <p:style>
          <a:lnRef idx="0"/>
          <a:fillRef idx="0"/>
          <a:effectRef idx="0"/>
          <a:fontRef idx="minor"/>
        </p:style>
        <p:txBody>
          <a:bodyPr lIns="0" tIns="0" rIns="0" bIns="0" anchor="t">
            <a:spAutoFit/>
          </a:bodyPr>
          <a:p>
            <a:pPr defTabSz="914400">
              <a:lnSpc>
                <a:spcPts val="2659"/>
              </a:lnSpc>
              <a:tabLst>
                <a:tab pos="0" algn="l"/>
              </a:tabLst>
            </a:pPr>
            <a:r>
              <a:rPr lang="en-US" sz="1900" b="1" u="none" strike="noStrike">
                <a:solidFill>
                  <a:srgbClr val="FFFFFF"/>
                </a:solidFill>
                <a:effectLst/>
                <a:uFillTx/>
                <a:latin typeface="Poppins Medium"/>
                <a:ea typeface="Poppins Medium"/>
              </a:rPr>
              <a:t>Scan the QR code to see the virtual collection of the vessels</a:t>
            </a:r>
            <a:endParaRPr lang="en-US" sz="1900" b="0" u="none" strike="noStrike">
              <a:solidFill>
                <a:srgbClr val="000000"/>
              </a:solidFill>
              <a:effectLst/>
              <a:uFillTx/>
              <a:latin typeface="Calibri"/>
            </a:endParaRPr>
          </a:p>
          <a:p>
            <a:pPr defTabSz="914400">
              <a:lnSpc>
                <a:spcPts val="2659"/>
              </a:lnSpc>
              <a:tabLst>
                <a:tab pos="0" algn="l"/>
              </a:tabLst>
            </a:pPr>
            <a:endParaRPr lang="en-US" sz="1900" b="0" u="none" strike="noStrike">
              <a:solidFill>
                <a:srgbClr val="000000"/>
              </a:solidFill>
              <a:effectLst/>
              <a:uFillTx/>
              <a:latin typeface="Calibri"/>
            </a:endParaRPr>
          </a:p>
          <a:p>
            <a:pPr defTabSz="914400">
              <a:lnSpc>
                <a:spcPts val="2659"/>
              </a:lnSpc>
              <a:tabLst>
                <a:tab pos="0" algn="l"/>
              </a:tabLst>
            </a:pPr>
            <a:r>
              <a:rPr lang="en-US" sz="1900" b="1" u="none" strike="noStrike">
                <a:solidFill>
                  <a:srgbClr val="FFFFFF"/>
                </a:solidFill>
                <a:effectLst/>
                <a:uFillTx/>
                <a:latin typeface="Poppins Medium"/>
                <a:ea typeface="Poppins Medium"/>
              </a:rPr>
              <a:t>https://3dlab.iict.bas.bg/Projects/Colors_of_prehistory/</a:t>
            </a:r>
            <a:endParaRPr lang="en-US" sz="1900" b="0" u="none" strike="noStrike">
              <a:solidFill>
                <a:srgbClr val="000000"/>
              </a:solidFill>
              <a:effectLst/>
              <a:uFillTx/>
              <a:latin typeface="Calibri"/>
            </a:endParaRPr>
          </a:p>
          <a:p>
            <a:pPr defTabSz="914400">
              <a:lnSpc>
                <a:spcPts val="2659"/>
              </a:lnSpc>
              <a:tabLst>
                <a:tab pos="0" algn="l"/>
              </a:tabLst>
            </a:pPr>
            <a:r>
              <a:rPr lang="en-US" sz="1900" b="1" u="none" strike="noStrike">
                <a:solidFill>
                  <a:srgbClr val="FFFFFF"/>
                </a:solidFill>
                <a:effectLst/>
                <a:uFillTx/>
                <a:latin typeface="Poppins Medium"/>
                <a:ea typeface="Poppins Medium"/>
              </a:rPr>
              <a:t> </a:t>
            </a:r>
            <a:endParaRPr lang="en-US" sz="1900" b="0" u="none" strike="noStrike">
              <a:solidFill>
                <a:srgbClr val="000000"/>
              </a:solidFill>
              <a:effectLst/>
              <a:uFillTx/>
              <a:latin typeface="Calibri"/>
            </a:endParaRPr>
          </a:p>
        </p:txBody>
      </p:sp>
      <p:sp>
        <p:nvSpPr>
          <p:cNvPr id="253" name="TextBox 11"/>
          <p:cNvSpPr/>
          <p:nvPr/>
        </p:nvSpPr>
        <p:spPr>
          <a:xfrm>
            <a:off x="18821520" y="8868240"/>
            <a:ext cx="3811320" cy="1350720"/>
          </a:xfrm>
          <a:prstGeom prst="rect">
            <a:avLst/>
          </a:prstGeom>
          <a:noFill/>
          <a:ln w="0">
            <a:noFill/>
          </a:ln>
        </p:spPr>
        <p:style>
          <a:lnRef idx="0"/>
          <a:fillRef idx="0"/>
          <a:effectRef idx="0"/>
          <a:fontRef idx="minor"/>
        </p:style>
        <p:txBody>
          <a:bodyPr lIns="0" tIns="0" rIns="0" bIns="0" anchor="t">
            <a:spAutoFit/>
          </a:bodyPr>
          <a:p>
            <a:pPr defTabSz="914400">
              <a:lnSpc>
                <a:spcPts val="2659"/>
              </a:lnSpc>
              <a:tabLst>
                <a:tab pos="0" algn="l"/>
              </a:tabLst>
            </a:pPr>
            <a:r>
              <a:rPr lang="en-US" sz="1900" b="1" u="none" strike="noStrike">
                <a:solidFill>
                  <a:srgbClr val="573004"/>
                </a:solidFill>
                <a:effectLst/>
                <a:uFillTx/>
                <a:latin typeface="Poppins Medium"/>
                <a:ea typeface="Poppins Medium"/>
              </a:rPr>
              <a:t>снимки на всички съдове отдолу с текст с инвентарните им номера и описание на съда</a:t>
            </a:r>
            <a:endParaRPr lang="en-US" sz="1900" b="0" u="none" strike="noStrike">
              <a:solidFill>
                <a:srgbClr val="000000"/>
              </a:solidFill>
              <a:effectLst/>
              <a:uFillTx/>
              <a:latin typeface="Calibri"/>
            </a:endParaRPr>
          </a:p>
        </p:txBody>
      </p:sp>
      <p:pic>
        <p:nvPicPr>
          <p:cNvPr id="254" name="Картина 12"/>
          <p:cNvPicPr/>
          <p:nvPr/>
        </p:nvPicPr>
        <p:blipFill>
          <a:blip r:embed="rId3"/>
          <a:stretch/>
        </p:blipFill>
        <p:spPr>
          <a:xfrm>
            <a:off x="10386720" y="114480"/>
            <a:ext cx="3032640" cy="3032640"/>
          </a:xfrm>
          <a:prstGeom prst="rect">
            <a:avLst/>
          </a:prstGeom>
          <a:noFill/>
          <a:ln w="0">
            <a:noFill/>
          </a:ln>
        </p:spPr>
      </p:pic>
      <p:pic>
        <p:nvPicPr>
          <p:cNvPr id="255" name="Картина 13"/>
          <p:cNvPicPr/>
          <p:nvPr/>
        </p:nvPicPr>
        <p:blipFill>
          <a:blip r:embed="rId4"/>
          <a:stretch/>
        </p:blipFill>
        <p:spPr>
          <a:xfrm>
            <a:off x="14227200" y="114480"/>
            <a:ext cx="3032640" cy="3032640"/>
          </a:xfrm>
          <a:prstGeom prst="rect">
            <a:avLst/>
          </a:prstGeom>
          <a:noFill/>
          <a:ln w="0">
            <a:noFill/>
          </a:ln>
        </p:spPr>
      </p:pic>
      <p:pic>
        <p:nvPicPr>
          <p:cNvPr id="256" name="Картина 14"/>
          <p:cNvPicPr/>
          <p:nvPr/>
        </p:nvPicPr>
        <p:blipFill>
          <a:blip r:embed="rId5"/>
          <a:srcRect l="0" t="8104" r="0" b="13336"/>
          <a:stretch/>
        </p:blipFill>
        <p:spPr>
          <a:xfrm>
            <a:off x="6477120" y="3599280"/>
            <a:ext cx="3032640" cy="2382120"/>
          </a:xfrm>
          <a:prstGeom prst="rect">
            <a:avLst/>
          </a:prstGeom>
          <a:noFill/>
          <a:ln w="0">
            <a:noFill/>
          </a:ln>
        </p:spPr>
      </p:pic>
      <p:pic>
        <p:nvPicPr>
          <p:cNvPr id="257" name="Картина 15"/>
          <p:cNvPicPr/>
          <p:nvPr/>
        </p:nvPicPr>
        <p:blipFill>
          <a:blip r:embed="rId6"/>
          <a:srcRect l="0" t="5482" r="498" b="15959"/>
          <a:stretch/>
        </p:blipFill>
        <p:spPr>
          <a:xfrm>
            <a:off x="10386720" y="3599280"/>
            <a:ext cx="3017520" cy="2382120"/>
          </a:xfrm>
          <a:prstGeom prst="rect">
            <a:avLst/>
          </a:prstGeom>
          <a:noFill/>
          <a:ln w="0">
            <a:noFill/>
          </a:ln>
        </p:spPr>
      </p:pic>
      <p:pic>
        <p:nvPicPr>
          <p:cNvPr id="258" name="Картина 16"/>
          <p:cNvPicPr/>
          <p:nvPr/>
        </p:nvPicPr>
        <p:blipFill>
          <a:blip r:embed="rId7"/>
          <a:srcRect l="0" t="5458" r="0" b="15947"/>
          <a:stretch/>
        </p:blipFill>
        <p:spPr>
          <a:xfrm>
            <a:off x="14227200" y="3599280"/>
            <a:ext cx="3030840" cy="2382120"/>
          </a:xfrm>
          <a:prstGeom prst="rect">
            <a:avLst/>
          </a:prstGeom>
          <a:noFill/>
          <a:ln w="0">
            <a:noFill/>
          </a:ln>
        </p:spPr>
      </p:pic>
      <p:pic>
        <p:nvPicPr>
          <p:cNvPr id="259" name="Картина 17"/>
          <p:cNvPicPr/>
          <p:nvPr/>
        </p:nvPicPr>
        <p:blipFill>
          <a:blip r:embed="rId8"/>
          <a:stretch/>
        </p:blipFill>
        <p:spPr>
          <a:xfrm>
            <a:off x="6477120" y="6453720"/>
            <a:ext cx="3032640" cy="3032640"/>
          </a:xfrm>
          <a:prstGeom prst="rect">
            <a:avLst/>
          </a:prstGeom>
          <a:noFill/>
          <a:ln w="0">
            <a:noFill/>
          </a:ln>
        </p:spPr>
      </p:pic>
      <p:pic>
        <p:nvPicPr>
          <p:cNvPr id="260" name="Картина 18"/>
          <p:cNvPicPr/>
          <p:nvPr/>
        </p:nvPicPr>
        <p:blipFill>
          <a:blip r:embed="rId9"/>
          <a:stretch/>
        </p:blipFill>
        <p:spPr>
          <a:xfrm>
            <a:off x="10386720" y="6453720"/>
            <a:ext cx="3032640" cy="3032640"/>
          </a:xfrm>
          <a:prstGeom prst="rect">
            <a:avLst/>
          </a:prstGeom>
          <a:noFill/>
          <a:ln w="0">
            <a:noFill/>
          </a:ln>
        </p:spPr>
      </p:pic>
      <p:pic>
        <p:nvPicPr>
          <p:cNvPr id="261" name="Картина 19"/>
          <p:cNvPicPr/>
          <p:nvPr/>
        </p:nvPicPr>
        <p:blipFill>
          <a:blip r:embed="rId10"/>
          <a:stretch/>
        </p:blipFill>
        <p:spPr>
          <a:xfrm>
            <a:off x="14227200" y="6453720"/>
            <a:ext cx="3032640" cy="3032640"/>
          </a:xfrm>
          <a:prstGeom prst="rect">
            <a:avLst/>
          </a:prstGeom>
          <a:noFill/>
          <a:ln w="0">
            <a:noFill/>
          </a:ln>
        </p:spPr>
      </p:pic>
      <p:pic>
        <p:nvPicPr>
          <p:cNvPr id="262" name="Картина 20"/>
          <p:cNvPicPr/>
          <p:nvPr/>
        </p:nvPicPr>
        <p:blipFill>
          <a:blip r:embed="rId11"/>
          <a:stretch/>
        </p:blipFill>
        <p:spPr>
          <a:xfrm>
            <a:off x="6477120" y="114480"/>
            <a:ext cx="3032640" cy="3032640"/>
          </a:xfrm>
          <a:prstGeom prst="rect">
            <a:avLst/>
          </a:prstGeom>
          <a:noFill/>
          <a:ln w="0">
            <a:noFill/>
          </a:ln>
        </p:spPr>
      </p:pic>
      <p:pic>
        <p:nvPicPr>
          <p:cNvPr id="263" name="Picture 2" descr="E:\_IICT\MDS Conference\Pictures\qr-code.png"/>
          <p:cNvPicPr/>
          <p:nvPr/>
        </p:nvPicPr>
        <p:blipFill>
          <a:blip r:embed="rId12"/>
          <a:stretch/>
        </p:blipFill>
        <p:spPr>
          <a:xfrm>
            <a:off x="2769480" y="4839480"/>
            <a:ext cx="2290320" cy="2290320"/>
          </a:xfrm>
          <a:prstGeom prst="rect">
            <a:avLst/>
          </a:prstGeom>
          <a:noFill/>
          <a:ln w="0">
            <a:noFill/>
          </a:ln>
        </p:spPr>
      </p:pic>
      <p:sp>
        <p:nvSpPr>
          <p:cNvPr id="264" name="Freeform 9"/>
          <p:cNvSpPr/>
          <p:nvPr/>
        </p:nvSpPr>
        <p:spPr>
          <a:xfrm>
            <a:off x="4277520" y="266760"/>
            <a:ext cx="1453680" cy="579600"/>
          </a:xfrm>
          <a:custGeom>
            <a:avLst/>
            <a:gdLst>
              <a:gd name="textAreaLeft" fmla="*/ 0 w 1453680"/>
              <a:gd name="textAreaRight" fmla="*/ 1454040 w 1453680"/>
              <a:gd name="textAreaTop" fmla="*/ 0 h 579600"/>
              <a:gd name="textAreaBottom" fmla="*/ 579960 h 579600"/>
            </a:gdLst>
            <a:ahLst/>
            <a:cxnLst/>
            <a:rect l="textAreaLeft" t="textAreaTop" r="textAreaRight" b="textAreaBottom"/>
            <a:pathLst>
              <a:path w="1454115" h="579828">
                <a:moveTo>
                  <a:pt x="0" y="0"/>
                </a:moveTo>
                <a:lnTo>
                  <a:pt x="1454114" y="0"/>
                </a:lnTo>
                <a:lnTo>
                  <a:pt x="1454114" y="579828"/>
                </a:lnTo>
                <a:lnTo>
                  <a:pt x="0" y="579828"/>
                </a:lnTo>
                <a:lnTo>
                  <a:pt x="0" y="0"/>
                </a:lnTo>
                <a:close/>
              </a:path>
            </a:pathLst>
          </a:custGeom>
          <a:blipFill rotWithShape="0">
            <a:blip r:embed="rId13">
              <a:extLst>
                <a:ext uri="{96DAC541-7B7A-43D3-8B79-37D633B846F1}">
                  <asvg:svgBlip xmlns:asvg="http://schemas.microsoft.com/office/drawing/2016/SVG/main" r:embed="rId14"/>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pic>
        <p:nvPicPr>
          <p:cNvPr id="265" name="Picture 2"/>
          <p:cNvPicPr/>
          <p:nvPr/>
        </p:nvPicPr>
        <p:blipFill>
          <a:blip r:embed="rId15"/>
          <a:stretch/>
        </p:blipFill>
        <p:spPr>
          <a:xfrm>
            <a:off x="-433440" y="70920"/>
            <a:ext cx="1774440" cy="2242800"/>
          </a:xfrm>
          <a:prstGeom prst="rect">
            <a:avLst/>
          </a:prstGeom>
          <a:noFill/>
          <a:ln w="0">
            <a:noFill/>
          </a:ln>
        </p:spPr>
      </p:pic>
      <p:sp>
        <p:nvSpPr>
          <p:cNvPr id="266" name="Freeform 11"/>
          <p:cNvSpPr/>
          <p:nvPr/>
        </p:nvSpPr>
        <p:spPr>
          <a:xfrm>
            <a:off x="17937720" y="7390080"/>
            <a:ext cx="700560" cy="1160280"/>
          </a:xfrm>
          <a:custGeom>
            <a:avLst/>
            <a:gdLst>
              <a:gd name="textAreaLeft" fmla="*/ 0 w 700560"/>
              <a:gd name="textAreaRight" fmla="*/ 700920 w 700560"/>
              <a:gd name="textAreaTop" fmla="*/ 0 h 1160280"/>
              <a:gd name="textAreaBottom" fmla="*/ 1160640 h 1160280"/>
            </a:gdLst>
            <a:ahLst/>
            <a:cxnLst/>
            <a:rect l="textAreaLeft" t="textAreaTop" r="textAreaRight" b="textAreaBottom"/>
            <a:pathLst>
              <a:path w="700742" h="542199">
                <a:moveTo>
                  <a:pt x="0" y="0"/>
                </a:moveTo>
                <a:lnTo>
                  <a:pt x="700743" y="0"/>
                </a:lnTo>
                <a:lnTo>
                  <a:pt x="700743" y="542200"/>
                </a:lnTo>
                <a:lnTo>
                  <a:pt x="0" y="542200"/>
                </a:lnTo>
                <a:lnTo>
                  <a:pt x="0" y="0"/>
                </a:lnTo>
                <a:close/>
              </a:path>
            </a:pathLst>
          </a:custGeom>
          <a:blipFill rotWithShape="0">
            <a:blip r:embed="rId16">
              <a:extLst>
                <a:ext uri="{96DAC541-7B7A-43D3-8B79-37D633B846F1}">
                  <asvg:svgBlip xmlns:asvg="http://schemas.microsoft.com/office/drawing/2016/SVG/main" r:embed="rId17"/>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67" name="Freeform 11"/>
          <p:cNvSpPr/>
          <p:nvPr/>
        </p:nvSpPr>
        <p:spPr>
          <a:xfrm>
            <a:off x="17917560" y="6210360"/>
            <a:ext cx="700560" cy="1160280"/>
          </a:xfrm>
          <a:custGeom>
            <a:avLst/>
            <a:gdLst>
              <a:gd name="textAreaLeft" fmla="*/ 0 w 700560"/>
              <a:gd name="textAreaRight" fmla="*/ 700920 w 700560"/>
              <a:gd name="textAreaTop" fmla="*/ 0 h 1160280"/>
              <a:gd name="textAreaBottom" fmla="*/ 1160640 h 1160280"/>
            </a:gdLst>
            <a:ahLst/>
            <a:cxnLst/>
            <a:rect l="textAreaLeft" t="textAreaTop" r="textAreaRight" b="textAreaBottom"/>
            <a:pathLst>
              <a:path w="700742" h="542199">
                <a:moveTo>
                  <a:pt x="0" y="0"/>
                </a:moveTo>
                <a:lnTo>
                  <a:pt x="700743" y="0"/>
                </a:lnTo>
                <a:lnTo>
                  <a:pt x="700743" y="542200"/>
                </a:lnTo>
                <a:lnTo>
                  <a:pt x="0" y="542200"/>
                </a:lnTo>
                <a:lnTo>
                  <a:pt x="0" y="0"/>
                </a:lnTo>
                <a:close/>
              </a:path>
            </a:pathLst>
          </a:custGeom>
          <a:blipFill rotWithShape="0">
            <a:blip r:embed="rId18">
              <a:extLst>
                <a:ext uri="{96DAC541-7B7A-43D3-8B79-37D633B846F1}">
                  <asvg:svgBlip xmlns:asvg="http://schemas.microsoft.com/office/drawing/2016/SVG/main" r:embed="rId19"/>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68" name="Group 2"/>
          <p:cNvGrpSpPr/>
          <p:nvPr/>
        </p:nvGrpSpPr>
        <p:grpSpPr>
          <a:xfrm>
            <a:off x="1341360" y="4161240"/>
            <a:ext cx="4389840" cy="6125400"/>
            <a:chOff x="1341360" y="4161240"/>
            <a:chExt cx="4389840" cy="6125400"/>
          </a:xfrm>
        </p:grpSpPr>
        <p:sp>
          <p:nvSpPr>
            <p:cNvPr id="269" name="Freeform 3"/>
            <p:cNvSpPr/>
            <p:nvPr/>
          </p:nvSpPr>
          <p:spPr>
            <a:xfrm>
              <a:off x="1341360" y="4321080"/>
              <a:ext cx="4389840" cy="5965560"/>
            </a:xfrm>
            <a:custGeom>
              <a:avLst/>
              <a:gdLst>
                <a:gd name="textAreaLeft" fmla="*/ 0 w 4389840"/>
                <a:gd name="textAreaRight" fmla="*/ 4390200 w 4389840"/>
                <a:gd name="textAreaTop" fmla="*/ 0 h 5965560"/>
                <a:gd name="textAreaBottom" fmla="*/ 5965920 h 5965560"/>
              </a:gdLst>
              <a:ahLst/>
              <a:cxnLst/>
              <a:rect l="textAreaLeft" t="textAreaTop" r="textAreaRight" b="textAreaBottom"/>
              <a:pathLst>
                <a:path w="1156259" h="1778339">
                  <a:moveTo>
                    <a:pt x="0" y="0"/>
                  </a:moveTo>
                  <a:lnTo>
                    <a:pt x="1156259" y="0"/>
                  </a:lnTo>
                  <a:lnTo>
                    <a:pt x="1156259" y="1778339"/>
                  </a:lnTo>
                  <a:lnTo>
                    <a:pt x="0" y="1778339"/>
                  </a:lnTo>
                  <a:close/>
                </a:path>
              </a:pathLst>
            </a:custGeom>
            <a:solidFill>
              <a:srgbClr val="573004"/>
            </a:solidFill>
            <a:ln w="0">
              <a:noFill/>
            </a:ln>
          </p:spPr>
          <p:style>
            <a:lnRef idx="0"/>
            <a:fillRef idx="0"/>
            <a:effectRef idx="0"/>
            <a:fontRef idx="minor"/>
          </p:style>
          <p:txBody>
            <a:bodyPr lIns="90000" tIns="45000" rIns="90000" bIns="45000" anchor="t">
              <a:noAutofit/>
            </a:bodyPr>
            <a:p>
              <a:endParaRPr lang="en-US" sz="1800" b="0" u="none" strike="noStrike">
                <a:solidFill>
                  <a:srgbClr val="FFFFFF"/>
                </a:solidFill>
                <a:effectLst/>
                <a:uFillTx/>
                <a:latin typeface="Calibri"/>
              </a:endParaRPr>
            </a:p>
          </p:txBody>
        </p:sp>
        <p:sp>
          <p:nvSpPr>
            <p:cNvPr id="270" name="TextBox 4"/>
            <p:cNvSpPr/>
            <p:nvPr/>
          </p:nvSpPr>
          <p:spPr>
            <a:xfrm>
              <a:off x="1341360" y="4161240"/>
              <a:ext cx="4389840" cy="6125400"/>
            </a:xfrm>
            <a:prstGeom prst="rect">
              <a:avLst/>
            </a:prstGeom>
            <a:noFill/>
            <a:ln w="0">
              <a:noFill/>
            </a:ln>
          </p:spPr>
          <p:style>
            <a:lnRef idx="0"/>
            <a:fillRef idx="0"/>
            <a:effectRef idx="0"/>
            <a:fontRef idx="minor"/>
          </p:style>
          <p:txBody>
            <a:bodyPr lIns="50760" tIns="50760" rIns="50760" bIns="50760" anchor="ctr">
              <a:noAutofit/>
            </a:bodyPr>
            <a:p>
              <a:pPr algn="ctr" defTabSz="914400">
                <a:lnSpc>
                  <a:spcPts val="3359"/>
                </a:lnSpc>
                <a:tabLst>
                  <a:tab pos="0" algn="l"/>
                </a:tabLst>
              </a:pPr>
              <a:endParaRPr lang="en-US" sz="1800" b="0" u="none" strike="noStrike">
                <a:solidFill>
                  <a:schemeClr val="dk1"/>
                </a:solidFill>
                <a:effectLst/>
                <a:uFillTx/>
                <a:latin typeface="Calibri"/>
              </a:endParaRPr>
            </a:p>
          </p:txBody>
        </p:sp>
      </p:grpSp>
      <p:grpSp>
        <p:nvGrpSpPr>
          <p:cNvPr id="271" name="Group 5"/>
          <p:cNvGrpSpPr/>
          <p:nvPr/>
        </p:nvGrpSpPr>
        <p:grpSpPr>
          <a:xfrm>
            <a:off x="1341360" y="-35280"/>
            <a:ext cx="4389840" cy="1063800"/>
            <a:chOff x="1341360" y="-35280"/>
            <a:chExt cx="4389840" cy="1063800"/>
          </a:xfrm>
        </p:grpSpPr>
        <p:sp>
          <p:nvSpPr>
            <p:cNvPr id="272" name="Freeform 6"/>
            <p:cNvSpPr/>
            <p:nvPr/>
          </p:nvSpPr>
          <p:spPr>
            <a:xfrm>
              <a:off x="1341360" y="0"/>
              <a:ext cx="4389840" cy="1028520"/>
            </a:xfrm>
            <a:custGeom>
              <a:avLst/>
              <a:gdLst>
                <a:gd name="textAreaLeft" fmla="*/ 0 w 4389840"/>
                <a:gd name="textAreaRight" fmla="*/ 4390200 w 4389840"/>
                <a:gd name="textAreaTop" fmla="*/ 0 h 1028520"/>
                <a:gd name="textAreaBottom" fmla="*/ 1028880 h 1028520"/>
              </a:gdLst>
              <a:ahLst/>
              <a:cxnLst/>
              <a:rect l="textAreaLeft" t="textAreaTop" r="textAreaRight" b="textAreaBottom"/>
              <a:pathLst>
                <a:path w="1156259" h="1385847">
                  <a:moveTo>
                    <a:pt x="0" y="0"/>
                  </a:moveTo>
                  <a:lnTo>
                    <a:pt x="1156259" y="0"/>
                  </a:lnTo>
                  <a:lnTo>
                    <a:pt x="1156259" y="1385847"/>
                  </a:lnTo>
                  <a:lnTo>
                    <a:pt x="0" y="1385847"/>
                  </a:lnTo>
                  <a:close/>
                </a:path>
              </a:pathLst>
            </a:custGeom>
            <a:solidFill>
              <a:srgbClr val="573004"/>
            </a:solidFill>
            <a:ln w="0">
              <a:noFill/>
            </a:ln>
          </p:spPr>
          <p:style>
            <a:lnRef idx="0"/>
            <a:fillRef idx="0"/>
            <a:effectRef idx="0"/>
            <a:fontRef idx="minor"/>
          </p:style>
          <p:txBody>
            <a:bodyPr lIns="90000" tIns="45000" rIns="90000" bIns="45000" anchor="t">
              <a:noAutofit/>
            </a:bodyPr>
            <a:p>
              <a:endParaRPr lang="en-US" sz="1800" b="0" u="none" strike="noStrike">
                <a:solidFill>
                  <a:srgbClr val="FFFFFF"/>
                </a:solidFill>
                <a:effectLst/>
                <a:uFillTx/>
                <a:latin typeface="Calibri"/>
              </a:endParaRPr>
            </a:p>
          </p:txBody>
        </p:sp>
        <p:sp>
          <p:nvSpPr>
            <p:cNvPr id="273" name="TextBox 7"/>
            <p:cNvSpPr/>
            <p:nvPr/>
          </p:nvSpPr>
          <p:spPr>
            <a:xfrm>
              <a:off x="1341360" y="-35280"/>
              <a:ext cx="4389840" cy="1063800"/>
            </a:xfrm>
            <a:prstGeom prst="rect">
              <a:avLst/>
            </a:prstGeom>
            <a:noFill/>
            <a:ln w="0">
              <a:noFill/>
            </a:ln>
          </p:spPr>
          <p:style>
            <a:lnRef idx="0"/>
            <a:fillRef idx="0"/>
            <a:effectRef idx="0"/>
            <a:fontRef idx="minor"/>
          </p:style>
          <p:txBody>
            <a:bodyPr lIns="50760" tIns="50760" rIns="50760" bIns="50760" anchor="ctr">
              <a:noAutofit/>
            </a:bodyPr>
            <a:p>
              <a:pPr algn="ctr" defTabSz="914400">
                <a:lnSpc>
                  <a:spcPts val="3359"/>
                </a:lnSpc>
                <a:tabLst>
                  <a:tab pos="0" algn="l"/>
                </a:tabLst>
              </a:pPr>
              <a:endParaRPr lang="en-US" sz="1800" b="0" u="none" strike="noStrike">
                <a:solidFill>
                  <a:schemeClr val="dk1"/>
                </a:solidFill>
                <a:effectLst/>
                <a:uFillTx/>
                <a:latin typeface="Calibri"/>
              </a:endParaRPr>
            </a:p>
          </p:txBody>
        </p:sp>
      </p:grpSp>
      <p:sp>
        <p:nvSpPr>
          <p:cNvPr id="274" name="Freeform 8"/>
          <p:cNvSpPr/>
          <p:nvPr/>
        </p:nvSpPr>
        <p:spPr>
          <a:xfrm>
            <a:off x="1756800" y="6717240"/>
            <a:ext cx="614160" cy="612720"/>
          </a:xfrm>
          <a:custGeom>
            <a:avLst/>
            <a:gdLst>
              <a:gd name="textAreaLeft" fmla="*/ 0 w 614160"/>
              <a:gd name="textAreaRight" fmla="*/ 614520 w 614160"/>
              <a:gd name="textAreaTop" fmla="*/ 0 h 612720"/>
              <a:gd name="textAreaBottom" fmla="*/ 613080 h 612720"/>
            </a:gdLst>
            <a:ahLst/>
            <a:cxnLst/>
            <a:rect l="textAreaLeft" t="textAreaTop" r="textAreaRight" b="textAreaBottom"/>
            <a:pathLst>
              <a:path w="614479" h="612943">
                <a:moveTo>
                  <a:pt x="0" y="0"/>
                </a:moveTo>
                <a:lnTo>
                  <a:pt x="614479" y="0"/>
                </a:lnTo>
                <a:lnTo>
                  <a:pt x="614479" y="612943"/>
                </a:lnTo>
                <a:lnTo>
                  <a:pt x="0" y="612943"/>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75" name="TextBox 9"/>
          <p:cNvSpPr/>
          <p:nvPr/>
        </p:nvSpPr>
        <p:spPr>
          <a:xfrm>
            <a:off x="1341360" y="1693080"/>
            <a:ext cx="4478400" cy="858960"/>
          </a:xfrm>
          <a:prstGeom prst="rect">
            <a:avLst/>
          </a:prstGeom>
          <a:noFill/>
          <a:ln w="0">
            <a:noFill/>
          </a:ln>
        </p:spPr>
        <p:style>
          <a:lnRef idx="0"/>
          <a:fillRef idx="0"/>
          <a:effectRef idx="0"/>
          <a:fontRef idx="minor"/>
        </p:style>
        <p:txBody>
          <a:bodyPr lIns="0" tIns="0" rIns="0" bIns="0" anchor="t">
            <a:spAutoFit/>
          </a:bodyPr>
          <a:p>
            <a:pPr defTabSz="914400">
              <a:lnSpc>
                <a:spcPts val="6701"/>
              </a:lnSpc>
            </a:pPr>
            <a:r>
              <a:rPr lang="en-US" sz="6700" b="1" u="none" spc="-369" strike="noStrike">
                <a:solidFill>
                  <a:srgbClr val="573004"/>
                </a:solidFill>
                <a:effectLst/>
                <a:uFillTx/>
                <a:latin typeface="Gotham Pro"/>
                <a:ea typeface="Heading Now 71-78"/>
              </a:rPr>
              <a:t>RESULTS</a:t>
            </a:r>
            <a:endParaRPr lang="en-US" sz="6700" b="0" u="none" strike="noStrike">
              <a:solidFill>
                <a:srgbClr val="000000"/>
              </a:solidFill>
              <a:effectLst/>
              <a:uFillTx/>
              <a:latin typeface="Calibri"/>
            </a:endParaRPr>
          </a:p>
        </p:txBody>
      </p:sp>
      <p:sp>
        <p:nvSpPr>
          <p:cNvPr id="276" name="TextBox 10"/>
          <p:cNvSpPr/>
          <p:nvPr/>
        </p:nvSpPr>
        <p:spPr>
          <a:xfrm>
            <a:off x="1756800" y="7513920"/>
            <a:ext cx="3811320" cy="2058840"/>
          </a:xfrm>
          <a:prstGeom prst="rect">
            <a:avLst/>
          </a:prstGeom>
          <a:noFill/>
          <a:ln w="0">
            <a:noFill/>
          </a:ln>
        </p:spPr>
        <p:style>
          <a:lnRef idx="0"/>
          <a:fillRef idx="0"/>
          <a:effectRef idx="0"/>
          <a:fontRef idx="minor"/>
        </p:style>
        <p:txBody>
          <a:bodyPr lIns="0" tIns="0" rIns="0" bIns="0" anchor="t">
            <a:spAutoFit/>
          </a:bodyPr>
          <a:p>
            <a:pPr defTabSz="914400">
              <a:lnSpc>
                <a:spcPts val="2659"/>
              </a:lnSpc>
              <a:tabLst>
                <a:tab pos="0" algn="l"/>
              </a:tabLst>
            </a:pPr>
            <a:r>
              <a:rPr lang="en-US" sz="1900" b="1" u="none" strike="noStrike">
                <a:solidFill>
                  <a:srgbClr val="FFFFFF"/>
                </a:solidFill>
                <a:effectLst/>
                <a:uFillTx/>
                <a:latin typeface="Poppins Medium"/>
                <a:ea typeface="Poppins Medium"/>
              </a:rPr>
              <a:t>Scan the QR code to see the virtual reconstruction of the burial </a:t>
            </a:r>
            <a:endParaRPr lang="en-US" sz="1900" b="0" u="none" strike="noStrike">
              <a:solidFill>
                <a:srgbClr val="000000"/>
              </a:solidFill>
              <a:effectLst/>
              <a:uFillTx/>
              <a:latin typeface="Calibri"/>
            </a:endParaRPr>
          </a:p>
          <a:p>
            <a:pPr defTabSz="914400">
              <a:lnSpc>
                <a:spcPts val="2659"/>
              </a:lnSpc>
              <a:tabLst>
                <a:tab pos="0" algn="l"/>
              </a:tabLst>
            </a:pPr>
            <a:endParaRPr lang="en-US" sz="1900" b="0" u="none" strike="noStrike">
              <a:solidFill>
                <a:srgbClr val="000000"/>
              </a:solidFill>
              <a:effectLst/>
              <a:uFillTx/>
              <a:latin typeface="Calibri"/>
            </a:endParaRPr>
          </a:p>
          <a:p>
            <a:pPr defTabSz="914400">
              <a:lnSpc>
                <a:spcPts val="2659"/>
              </a:lnSpc>
              <a:tabLst>
                <a:tab pos="0" algn="l"/>
              </a:tabLst>
            </a:pPr>
            <a:r>
              <a:rPr lang="en-US" sz="1900" b="1" u="none" strike="noStrike">
                <a:solidFill>
                  <a:srgbClr val="FFFFFF"/>
                </a:solidFill>
                <a:effectLst/>
                <a:uFillTx/>
                <a:latin typeface="Poppins Medium"/>
                <a:ea typeface="Poppins Medium"/>
              </a:rPr>
              <a:t>https://3dlab.iict.bas.bg/Projects/Colors_of_prehistory/</a:t>
            </a:r>
            <a:endParaRPr lang="en-US" sz="1900" b="0" u="none" strike="noStrike">
              <a:solidFill>
                <a:srgbClr val="000000"/>
              </a:solidFill>
              <a:effectLst/>
              <a:uFillTx/>
              <a:latin typeface="Calibri"/>
            </a:endParaRPr>
          </a:p>
        </p:txBody>
      </p:sp>
      <p:sp>
        <p:nvSpPr>
          <p:cNvPr id="277" name="TextBox 12"/>
          <p:cNvSpPr/>
          <p:nvPr/>
        </p:nvSpPr>
        <p:spPr>
          <a:xfrm>
            <a:off x="7572240" y="6947640"/>
            <a:ext cx="7210080" cy="2801880"/>
          </a:xfrm>
          <a:prstGeom prst="rect">
            <a:avLst/>
          </a:prstGeom>
          <a:noFill/>
          <a:ln w="0">
            <a:noFill/>
          </a:ln>
        </p:spPr>
        <p:style>
          <a:lnRef idx="0"/>
          <a:fillRef idx="0"/>
          <a:effectRef idx="0"/>
          <a:fontRef idx="minor"/>
        </p:style>
        <p:txBody>
          <a:bodyPr lIns="0" tIns="0" rIns="0" bIns="0" anchor="t">
            <a:spAutoFit/>
          </a:bodyPr>
          <a:p>
            <a:pPr defTabSz="914400">
              <a:lnSpc>
                <a:spcPct val="120000"/>
              </a:lnSpc>
            </a:pPr>
            <a:r>
              <a:rPr lang="en-US" sz="2900" b="1" u="none" strike="noStrike">
                <a:solidFill>
                  <a:srgbClr val="573004"/>
                </a:solidFill>
                <a:effectLst/>
                <a:uFillTx/>
                <a:latin typeface="Poppins Medium"/>
                <a:ea typeface="Poppins Medium"/>
              </a:rPr>
              <a:t>RESULTS</a:t>
            </a:r>
            <a:endParaRPr lang="en-US" sz="2900" b="0" u="none" strike="noStrike">
              <a:solidFill>
                <a:srgbClr val="000000"/>
              </a:solidFill>
              <a:effectLst/>
              <a:uFillTx/>
              <a:latin typeface="Calibri"/>
            </a:endParaRPr>
          </a:p>
          <a:p>
            <a:pPr marL="410040" lvl="1" indent="-205200" defTabSz="914400">
              <a:lnSpc>
                <a:spcPct val="120000"/>
              </a:lnSpc>
              <a:buClr>
                <a:srgbClr val="573004"/>
              </a:buClr>
              <a:buFont typeface="Arial"/>
              <a:buChar char="•"/>
            </a:pPr>
            <a:r>
              <a:rPr lang="en-US" sz="2100" b="1" u="none" strike="noStrike">
                <a:solidFill>
                  <a:srgbClr val="573004"/>
                </a:solidFill>
                <a:effectLst/>
                <a:uFillTx/>
                <a:latin typeface="Poppins Medium"/>
                <a:ea typeface="Poppins Medium"/>
              </a:rPr>
              <a:t>High-resolution digital models</a:t>
            </a:r>
            <a:endParaRPr lang="en-US" sz="2100" b="0" u="none" strike="noStrike">
              <a:solidFill>
                <a:srgbClr val="000000"/>
              </a:solidFill>
              <a:effectLst/>
              <a:uFillTx/>
              <a:latin typeface="Calibri"/>
            </a:endParaRPr>
          </a:p>
          <a:p>
            <a:pPr marL="410040" lvl="1" indent="-205200" defTabSz="914400">
              <a:lnSpc>
                <a:spcPct val="120000"/>
              </a:lnSpc>
              <a:buClr>
                <a:srgbClr val="573004"/>
              </a:buClr>
              <a:buFont typeface="Arial"/>
              <a:buChar char="•"/>
            </a:pPr>
            <a:r>
              <a:rPr lang="en-US" sz="2100" b="1" u="none" strike="noStrike">
                <a:solidFill>
                  <a:srgbClr val="573004"/>
                </a:solidFill>
                <a:effectLst/>
                <a:uFillTx/>
                <a:latin typeface="Poppins Medium"/>
                <a:ea typeface="Poppins Medium"/>
              </a:rPr>
              <a:t>Internal vessel documentation of 3 of the vessels </a:t>
            </a:r>
            <a:endParaRPr lang="en-US" sz="2100" b="0" u="none" strike="noStrike">
              <a:solidFill>
                <a:srgbClr val="000000"/>
              </a:solidFill>
              <a:effectLst/>
              <a:uFillTx/>
              <a:latin typeface="Calibri"/>
            </a:endParaRPr>
          </a:p>
          <a:p>
            <a:pPr marL="410040" lvl="1" indent="-205200" defTabSz="914400">
              <a:lnSpc>
                <a:spcPct val="120000"/>
              </a:lnSpc>
              <a:buClr>
                <a:srgbClr val="573004"/>
              </a:buClr>
              <a:buFont typeface="Arial"/>
              <a:buChar char="•"/>
            </a:pPr>
            <a:r>
              <a:rPr lang="en-US" sz="2100" b="1" u="none" strike="noStrike">
                <a:solidFill>
                  <a:srgbClr val="573004"/>
                </a:solidFill>
                <a:effectLst/>
                <a:uFillTx/>
                <a:latin typeface="Poppins Medium"/>
                <a:ea typeface="Poppins Medium"/>
              </a:rPr>
              <a:t>Accurate burial reconstruction</a:t>
            </a:r>
            <a:endParaRPr lang="en-US" sz="2100" b="0" u="none" strike="noStrike">
              <a:solidFill>
                <a:srgbClr val="000000"/>
              </a:solidFill>
              <a:effectLst/>
              <a:uFillTx/>
              <a:latin typeface="Calibri"/>
            </a:endParaRPr>
          </a:p>
          <a:p>
            <a:pPr marL="410040" lvl="1" indent="-205200" defTabSz="914400">
              <a:lnSpc>
                <a:spcPct val="120000"/>
              </a:lnSpc>
              <a:buClr>
                <a:srgbClr val="573004"/>
              </a:buClr>
              <a:buFont typeface="Arial"/>
              <a:buChar char="•"/>
            </a:pPr>
            <a:r>
              <a:rPr lang="en-US" sz="2100" b="1" u="none" strike="noStrike">
                <a:solidFill>
                  <a:srgbClr val="573004"/>
                </a:solidFill>
                <a:effectLst/>
                <a:uFillTx/>
                <a:latin typeface="Poppins Medium"/>
                <a:ea typeface="Poppins Medium"/>
              </a:rPr>
              <a:t>Improved archaeological interpretation</a:t>
            </a:r>
            <a:endParaRPr lang="en-US" sz="2100" b="0" u="none" strike="noStrike">
              <a:solidFill>
                <a:srgbClr val="000000"/>
              </a:solidFill>
              <a:effectLst/>
              <a:uFillTx/>
              <a:latin typeface="Calibri"/>
            </a:endParaRPr>
          </a:p>
          <a:p>
            <a:pPr marL="410040" lvl="1" indent="-205200" defTabSz="914400">
              <a:lnSpc>
                <a:spcPct val="120000"/>
              </a:lnSpc>
              <a:buClr>
                <a:srgbClr val="573004"/>
              </a:buClr>
              <a:buFont typeface="Arial"/>
              <a:buChar char="•"/>
            </a:pPr>
            <a:r>
              <a:rPr lang="en-US" sz="2100" b="1" u="none" strike="noStrike">
                <a:solidFill>
                  <a:srgbClr val="573004"/>
                </a:solidFill>
                <a:effectLst/>
                <a:uFillTx/>
                <a:latin typeface="Poppins Medium"/>
                <a:ea typeface="Poppins Medium"/>
              </a:rPr>
              <a:t>Permanent digital archive</a:t>
            </a:r>
            <a:endParaRPr lang="en-US" sz="2100" b="0" u="none" strike="noStrike">
              <a:solidFill>
                <a:srgbClr val="000000"/>
              </a:solidFill>
              <a:effectLst/>
              <a:uFillTx/>
              <a:latin typeface="Calibri"/>
            </a:endParaRPr>
          </a:p>
          <a:p>
            <a:pPr defTabSz="914400">
              <a:lnSpc>
                <a:spcPts val="2659"/>
              </a:lnSpc>
              <a:tabLst>
                <a:tab pos="0" algn="l"/>
              </a:tabLst>
            </a:pPr>
            <a:endParaRPr lang="en-US" sz="1900" b="0" u="none" strike="noStrike">
              <a:solidFill>
                <a:srgbClr val="000000"/>
              </a:solidFill>
              <a:effectLst/>
              <a:uFillTx/>
              <a:latin typeface="Calibri"/>
            </a:endParaRPr>
          </a:p>
        </p:txBody>
      </p:sp>
      <p:pic>
        <p:nvPicPr>
          <p:cNvPr id="278" name="Картина 12"/>
          <p:cNvPicPr/>
          <p:nvPr/>
        </p:nvPicPr>
        <p:blipFill>
          <a:blip r:embed="rId3"/>
          <a:stretch/>
        </p:blipFill>
        <p:spPr>
          <a:xfrm>
            <a:off x="6995160" y="423000"/>
            <a:ext cx="10058040" cy="6286320"/>
          </a:xfrm>
          <a:prstGeom prst="rect">
            <a:avLst/>
          </a:prstGeom>
          <a:noFill/>
          <a:ln w="0">
            <a:noFill/>
          </a:ln>
        </p:spPr>
      </p:pic>
      <p:pic>
        <p:nvPicPr>
          <p:cNvPr id="279" name="Picture 2"/>
          <p:cNvPicPr/>
          <p:nvPr/>
        </p:nvPicPr>
        <p:blipFill>
          <a:blip r:embed="rId4"/>
          <a:stretch/>
        </p:blipFill>
        <p:spPr>
          <a:xfrm>
            <a:off x="4117680" y="133560"/>
            <a:ext cx="1450440" cy="579240"/>
          </a:xfrm>
          <a:prstGeom prst="rect">
            <a:avLst/>
          </a:prstGeom>
          <a:noFill/>
          <a:ln w="0">
            <a:noFill/>
          </a:ln>
        </p:spPr>
      </p:pic>
      <p:pic>
        <p:nvPicPr>
          <p:cNvPr id="280" name="Picture 2"/>
          <p:cNvPicPr/>
          <p:nvPr/>
        </p:nvPicPr>
        <p:blipFill>
          <a:blip r:embed="rId5"/>
          <a:stretch/>
        </p:blipFill>
        <p:spPr>
          <a:xfrm>
            <a:off x="16930080" y="1486080"/>
            <a:ext cx="2779200" cy="2474640"/>
          </a:xfrm>
          <a:prstGeom prst="rect">
            <a:avLst/>
          </a:prstGeom>
          <a:noFill/>
          <a:ln w="0">
            <a:noFill/>
          </a:ln>
        </p:spPr>
      </p:pic>
      <p:pic>
        <p:nvPicPr>
          <p:cNvPr id="281" name="Picture 3"/>
          <p:cNvPicPr/>
          <p:nvPr/>
        </p:nvPicPr>
        <p:blipFill>
          <a:blip r:embed="rId6"/>
          <a:stretch/>
        </p:blipFill>
        <p:spPr>
          <a:xfrm rot="16200000">
            <a:off x="-667440" y="7748280"/>
            <a:ext cx="2242800" cy="1774440"/>
          </a:xfrm>
          <a:prstGeom prst="rect">
            <a:avLst/>
          </a:prstGeom>
          <a:noFill/>
          <a:ln w="0">
            <a:noFill/>
          </a:ln>
        </p:spPr>
      </p:pic>
      <p:pic>
        <p:nvPicPr>
          <p:cNvPr id="282" name="Picture 2" descr="E:\_IICT\MDS Conference\Pictures\qr-code.png"/>
          <p:cNvPicPr/>
          <p:nvPr/>
        </p:nvPicPr>
        <p:blipFill>
          <a:blip r:embed="rId7"/>
          <a:stretch/>
        </p:blipFill>
        <p:spPr>
          <a:xfrm>
            <a:off x="2769480" y="4839480"/>
            <a:ext cx="2290320" cy="2290320"/>
          </a:xfrm>
          <a:prstGeom prst="rect">
            <a:avLst/>
          </a:prstGeom>
          <a:noFill/>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83" name="Group 2"/>
          <p:cNvGrpSpPr/>
          <p:nvPr/>
        </p:nvGrpSpPr>
        <p:grpSpPr>
          <a:xfrm>
            <a:off x="1341360" y="4161240"/>
            <a:ext cx="4389840" cy="6125400"/>
            <a:chOff x="1341360" y="4161240"/>
            <a:chExt cx="4389840" cy="6125400"/>
          </a:xfrm>
        </p:grpSpPr>
        <p:sp>
          <p:nvSpPr>
            <p:cNvPr id="284" name="Freeform 3"/>
            <p:cNvSpPr/>
            <p:nvPr/>
          </p:nvSpPr>
          <p:spPr>
            <a:xfrm>
              <a:off x="1341360" y="4321080"/>
              <a:ext cx="4389840" cy="5965560"/>
            </a:xfrm>
            <a:custGeom>
              <a:avLst/>
              <a:gdLst>
                <a:gd name="textAreaLeft" fmla="*/ 0 w 4389840"/>
                <a:gd name="textAreaRight" fmla="*/ 4390200 w 4389840"/>
                <a:gd name="textAreaTop" fmla="*/ 0 h 5965560"/>
                <a:gd name="textAreaBottom" fmla="*/ 5965920 h 5965560"/>
              </a:gdLst>
              <a:ahLst/>
              <a:cxnLst/>
              <a:rect l="textAreaLeft" t="textAreaTop" r="textAreaRight" b="textAreaBottom"/>
              <a:pathLst>
                <a:path w="1156259" h="1778339">
                  <a:moveTo>
                    <a:pt x="0" y="0"/>
                  </a:moveTo>
                  <a:lnTo>
                    <a:pt x="1156259" y="0"/>
                  </a:lnTo>
                  <a:lnTo>
                    <a:pt x="1156259" y="1778339"/>
                  </a:lnTo>
                  <a:lnTo>
                    <a:pt x="0" y="1778339"/>
                  </a:lnTo>
                  <a:close/>
                </a:path>
              </a:pathLst>
            </a:custGeom>
            <a:solidFill>
              <a:srgbClr val="573004"/>
            </a:solidFill>
            <a:ln w="0">
              <a:noFill/>
            </a:ln>
          </p:spPr>
          <p:style>
            <a:lnRef idx="0"/>
            <a:fillRef idx="0"/>
            <a:effectRef idx="0"/>
            <a:fontRef idx="minor"/>
          </p:style>
          <p:txBody>
            <a:bodyPr lIns="90000" tIns="45000" rIns="90000" bIns="45000" anchor="t">
              <a:noAutofit/>
            </a:bodyPr>
            <a:p>
              <a:endParaRPr lang="en-US" sz="1800" b="0" u="none" strike="noStrike">
                <a:solidFill>
                  <a:srgbClr val="FFFFFF"/>
                </a:solidFill>
                <a:effectLst/>
                <a:uFillTx/>
                <a:latin typeface="Calibri"/>
              </a:endParaRPr>
            </a:p>
          </p:txBody>
        </p:sp>
        <p:sp>
          <p:nvSpPr>
            <p:cNvPr id="285" name="TextBox 4"/>
            <p:cNvSpPr/>
            <p:nvPr/>
          </p:nvSpPr>
          <p:spPr>
            <a:xfrm>
              <a:off x="1341360" y="4161240"/>
              <a:ext cx="4389840" cy="6125400"/>
            </a:xfrm>
            <a:prstGeom prst="rect">
              <a:avLst/>
            </a:prstGeom>
            <a:noFill/>
            <a:ln w="0">
              <a:noFill/>
            </a:ln>
          </p:spPr>
          <p:style>
            <a:lnRef idx="0"/>
            <a:fillRef idx="0"/>
            <a:effectRef idx="0"/>
            <a:fontRef idx="minor"/>
          </p:style>
          <p:txBody>
            <a:bodyPr lIns="50760" tIns="50760" rIns="50760" bIns="50760" anchor="ctr">
              <a:noAutofit/>
            </a:bodyPr>
            <a:p>
              <a:pPr algn="ctr" defTabSz="914400">
                <a:lnSpc>
                  <a:spcPts val="3359"/>
                </a:lnSpc>
                <a:tabLst>
                  <a:tab pos="0" algn="l"/>
                </a:tabLst>
              </a:pPr>
              <a:endParaRPr lang="en-US" sz="1800" b="0" u="none" strike="noStrike">
                <a:solidFill>
                  <a:schemeClr val="dk1"/>
                </a:solidFill>
                <a:effectLst/>
                <a:uFillTx/>
                <a:latin typeface="Calibri"/>
              </a:endParaRPr>
            </a:p>
          </p:txBody>
        </p:sp>
      </p:grpSp>
      <p:grpSp>
        <p:nvGrpSpPr>
          <p:cNvPr id="286" name="Group 5"/>
          <p:cNvGrpSpPr/>
          <p:nvPr/>
        </p:nvGrpSpPr>
        <p:grpSpPr>
          <a:xfrm>
            <a:off x="1429920" y="-4413960"/>
            <a:ext cx="4389840" cy="5442480"/>
            <a:chOff x="1429920" y="-4413960"/>
            <a:chExt cx="4389840" cy="5442480"/>
          </a:xfrm>
        </p:grpSpPr>
        <p:sp>
          <p:nvSpPr>
            <p:cNvPr id="287" name="Freeform 6"/>
            <p:cNvSpPr/>
            <p:nvPr/>
          </p:nvSpPr>
          <p:spPr>
            <a:xfrm>
              <a:off x="1429920" y="-4233240"/>
              <a:ext cx="4389840" cy="5261400"/>
            </a:xfrm>
            <a:custGeom>
              <a:avLst/>
              <a:gdLst>
                <a:gd name="textAreaLeft" fmla="*/ 0 w 4389840"/>
                <a:gd name="textAreaRight" fmla="*/ 4390200 w 4389840"/>
                <a:gd name="textAreaTop" fmla="*/ 0 h 5261400"/>
                <a:gd name="textAreaBottom" fmla="*/ 5261760 h 5261400"/>
              </a:gdLst>
              <a:ahLst/>
              <a:cxnLst/>
              <a:rect l="textAreaLeft" t="textAreaTop" r="textAreaRight" b="textAreaBottom"/>
              <a:pathLst>
                <a:path w="1156259" h="1385847">
                  <a:moveTo>
                    <a:pt x="0" y="0"/>
                  </a:moveTo>
                  <a:lnTo>
                    <a:pt x="1156259" y="0"/>
                  </a:lnTo>
                  <a:lnTo>
                    <a:pt x="1156259" y="1385847"/>
                  </a:lnTo>
                  <a:lnTo>
                    <a:pt x="0" y="1385847"/>
                  </a:lnTo>
                  <a:close/>
                </a:path>
              </a:pathLst>
            </a:custGeom>
            <a:solidFill>
              <a:srgbClr val="573004"/>
            </a:solidFill>
            <a:ln w="0">
              <a:noFill/>
            </a:ln>
          </p:spPr>
          <p:style>
            <a:lnRef idx="0"/>
            <a:fillRef idx="0"/>
            <a:effectRef idx="0"/>
            <a:fontRef idx="minor"/>
          </p:style>
          <p:txBody>
            <a:bodyPr lIns="90000" tIns="45000" rIns="90000" bIns="45000" anchor="t">
              <a:noAutofit/>
            </a:bodyPr>
            <a:p>
              <a:pPr defTabSz="914400">
                <a:lnSpc>
                  <a:spcPct val="100000"/>
                </a:lnSpc>
              </a:pPr>
              <a:r>
                <a:rPr lang="en-US" sz="1800" b="0" u="none" strike="noStrike">
                  <a:solidFill>
                    <a:schemeClr val="dk1"/>
                  </a:solidFill>
                  <a:effectLst/>
                  <a:uFillTx/>
                  <a:latin typeface="Calibri"/>
                </a:rPr>
                <a:t>                                    </a:t>
              </a:r>
              <a:endParaRPr lang="en-US" sz="1800" b="0" u="none" strike="noStrike">
                <a:solidFill>
                  <a:srgbClr val="FFFFFF"/>
                </a:solidFill>
                <a:effectLst/>
                <a:uFillTx/>
                <a:latin typeface="Calibri"/>
              </a:endParaRPr>
            </a:p>
          </p:txBody>
        </p:sp>
        <p:sp>
          <p:nvSpPr>
            <p:cNvPr id="288" name="TextBox 7"/>
            <p:cNvSpPr/>
            <p:nvPr/>
          </p:nvSpPr>
          <p:spPr>
            <a:xfrm>
              <a:off x="1429920" y="-4413960"/>
              <a:ext cx="4389840" cy="5442480"/>
            </a:xfrm>
            <a:prstGeom prst="rect">
              <a:avLst/>
            </a:prstGeom>
            <a:noFill/>
            <a:ln w="0">
              <a:noFill/>
            </a:ln>
          </p:spPr>
          <p:style>
            <a:lnRef idx="0"/>
            <a:fillRef idx="0"/>
            <a:effectRef idx="0"/>
            <a:fontRef idx="minor"/>
          </p:style>
          <p:txBody>
            <a:bodyPr lIns="50760" tIns="50760" rIns="50760" bIns="50760" anchor="ctr">
              <a:noAutofit/>
            </a:bodyPr>
            <a:p>
              <a:pPr algn="ctr" defTabSz="914400">
                <a:lnSpc>
                  <a:spcPts val="3359"/>
                </a:lnSpc>
                <a:tabLst>
                  <a:tab pos="0" algn="l"/>
                </a:tabLst>
              </a:pPr>
              <a:endParaRPr lang="en-US" sz="1800" b="0" u="none" strike="noStrike">
                <a:solidFill>
                  <a:schemeClr val="dk1"/>
                </a:solidFill>
                <a:effectLst/>
                <a:uFillTx/>
                <a:latin typeface="Calibri"/>
              </a:endParaRPr>
            </a:p>
          </p:txBody>
        </p:sp>
      </p:grpSp>
      <p:sp>
        <p:nvSpPr>
          <p:cNvPr id="289" name="TextBox 8"/>
          <p:cNvSpPr/>
          <p:nvPr/>
        </p:nvSpPr>
        <p:spPr>
          <a:xfrm>
            <a:off x="1341360" y="1708200"/>
            <a:ext cx="9473040" cy="2577240"/>
          </a:xfrm>
          <a:prstGeom prst="rect">
            <a:avLst/>
          </a:prstGeom>
          <a:noFill/>
          <a:ln w="0">
            <a:noFill/>
          </a:ln>
        </p:spPr>
        <p:style>
          <a:lnRef idx="0"/>
          <a:fillRef idx="0"/>
          <a:effectRef idx="0"/>
          <a:fontRef idx="minor"/>
        </p:style>
        <p:txBody>
          <a:bodyPr lIns="0" tIns="0" rIns="0" bIns="0" anchor="t">
            <a:spAutoFit/>
          </a:bodyPr>
          <a:p>
            <a:pPr defTabSz="914400">
              <a:lnSpc>
                <a:spcPts val="6701"/>
              </a:lnSpc>
            </a:pPr>
            <a:r>
              <a:rPr lang="en-US" sz="6000" b="1" u="none" strike="noStrike">
                <a:solidFill>
                  <a:srgbClr val="573004"/>
                </a:solidFill>
                <a:effectLst/>
                <a:uFillTx/>
                <a:latin typeface="Gotham Pro"/>
                <a:ea typeface="Heading Now 71-78"/>
              </a:rPr>
              <a:t>Heritage Visualization </a:t>
            </a:r>
            <a:endParaRPr lang="en-US" sz="6000" b="0" u="none" strike="noStrike">
              <a:solidFill>
                <a:srgbClr val="000000"/>
              </a:solidFill>
              <a:effectLst/>
              <a:uFillTx/>
              <a:latin typeface="Calibri"/>
            </a:endParaRPr>
          </a:p>
          <a:p>
            <a:pPr defTabSz="914400">
              <a:lnSpc>
                <a:spcPts val="6701"/>
              </a:lnSpc>
            </a:pPr>
            <a:r>
              <a:rPr lang="en-US" sz="6000" b="1" u="none" strike="noStrike">
                <a:solidFill>
                  <a:srgbClr val="573004"/>
                </a:solidFill>
                <a:effectLst/>
                <a:uFillTx/>
                <a:latin typeface="Gotham Pro"/>
                <a:ea typeface="Heading Now 71-78"/>
              </a:rPr>
              <a:t>&amp; Public Engagement</a:t>
            </a:r>
            <a:endParaRPr lang="en-US" sz="6000" b="0" u="none" strike="noStrike">
              <a:solidFill>
                <a:srgbClr val="000000"/>
              </a:solidFill>
              <a:effectLst/>
              <a:uFillTx/>
              <a:latin typeface="Calibri"/>
            </a:endParaRPr>
          </a:p>
          <a:p>
            <a:pPr defTabSz="914400">
              <a:lnSpc>
                <a:spcPts val="6701"/>
              </a:lnSpc>
            </a:pPr>
            <a:endParaRPr lang="en-US" sz="6700" b="0" u="none" strike="noStrike">
              <a:solidFill>
                <a:srgbClr val="000000"/>
              </a:solidFill>
              <a:effectLst/>
              <a:uFillTx/>
              <a:latin typeface="Calibri"/>
            </a:endParaRPr>
          </a:p>
        </p:txBody>
      </p:sp>
      <p:sp>
        <p:nvSpPr>
          <p:cNvPr id="290" name="Freeform 9"/>
          <p:cNvSpPr/>
          <p:nvPr/>
        </p:nvSpPr>
        <p:spPr>
          <a:xfrm>
            <a:off x="3536640" y="5143680"/>
            <a:ext cx="6082920" cy="6171840"/>
          </a:xfrm>
          <a:custGeom>
            <a:avLst/>
            <a:gdLst>
              <a:gd name="textAreaLeft" fmla="*/ 0 w 6082920"/>
              <a:gd name="textAreaRight" fmla="*/ 6083280 w 6082920"/>
              <a:gd name="textAreaTop" fmla="*/ 0 h 6171840"/>
              <a:gd name="textAreaBottom" fmla="*/ 6172200 h 6171840"/>
            </a:gdLst>
            <a:ahLst/>
            <a:cxnLst/>
            <a:rect l="textAreaLeft" t="textAreaTop" r="textAreaRight" b="textAreaBottom"/>
            <a:pathLst>
              <a:path w="6083371" h="5529233">
                <a:moveTo>
                  <a:pt x="0" y="0"/>
                </a:moveTo>
                <a:lnTo>
                  <a:pt x="6083372" y="0"/>
                </a:lnTo>
                <a:lnTo>
                  <a:pt x="6083372" y="5529233"/>
                </a:lnTo>
                <a:lnTo>
                  <a:pt x="0" y="5529233"/>
                </a:lnTo>
                <a:lnTo>
                  <a:pt x="0" y="0"/>
                </a:lnTo>
                <a:close/>
              </a:path>
            </a:pathLst>
          </a:custGeom>
          <a:blipFill rotWithShape="0">
            <a:blip r:embed="rId1"/>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91" name="TextBox 10"/>
          <p:cNvSpPr/>
          <p:nvPr/>
        </p:nvSpPr>
        <p:spPr>
          <a:xfrm>
            <a:off x="3835080" y="5496480"/>
            <a:ext cx="5486040" cy="3231360"/>
          </a:xfrm>
          <a:prstGeom prst="rect">
            <a:avLst/>
          </a:prstGeom>
          <a:noFill/>
          <a:ln w="0">
            <a:noFill/>
          </a:ln>
        </p:spPr>
        <p:style>
          <a:lnRef idx="0"/>
          <a:fillRef idx="0"/>
          <a:effectRef idx="0"/>
          <a:fontRef idx="minor"/>
        </p:style>
        <p:txBody>
          <a:bodyPr lIns="0" tIns="0" rIns="0" bIns="0" anchor="t">
            <a:spAutoFit/>
          </a:bodyPr>
          <a:p>
            <a:pPr defTabSz="914400">
              <a:lnSpc>
                <a:spcPts val="2801"/>
              </a:lnSpc>
            </a:pPr>
            <a:r>
              <a:rPr lang="en-US" sz="2000" b="0" u="none" strike="noStrike">
                <a:solidFill>
                  <a:srgbClr val="573004"/>
                </a:solidFill>
                <a:effectLst/>
                <a:uFillTx/>
                <a:latin typeface="TT Firs Neue"/>
                <a:ea typeface="TT Firs Neue"/>
              </a:rPr>
              <a:t>The digital reconstruction makes the burial accessible beyond the excavation by enabling virtual exhibitions, educational resources, and immersive heritage experiences. These scientifically accurate 3D models support both archaeological research and public engagement while contributing to the long-term preservation of cultural heritage.</a:t>
            </a:r>
            <a:endParaRPr lang="en-US" sz="2000" b="0" u="none" strike="noStrike">
              <a:solidFill>
                <a:srgbClr val="000000"/>
              </a:solidFill>
              <a:effectLst/>
              <a:uFillTx/>
              <a:latin typeface="Calibri"/>
            </a:endParaRPr>
          </a:p>
          <a:p>
            <a:pPr defTabSz="914400">
              <a:lnSpc>
                <a:spcPts val="2801"/>
              </a:lnSpc>
            </a:pPr>
            <a:endParaRPr lang="en-US" sz="2000" b="0" u="none" strike="noStrike">
              <a:solidFill>
                <a:srgbClr val="000000"/>
              </a:solidFill>
              <a:effectLst/>
              <a:uFillTx/>
              <a:latin typeface="Calibri"/>
            </a:endParaRPr>
          </a:p>
        </p:txBody>
      </p:sp>
      <p:sp>
        <p:nvSpPr>
          <p:cNvPr id="292" name="Freeform 11"/>
          <p:cNvSpPr/>
          <p:nvPr/>
        </p:nvSpPr>
        <p:spPr>
          <a:xfrm>
            <a:off x="11052720" y="5143680"/>
            <a:ext cx="6082920" cy="5528880"/>
          </a:xfrm>
          <a:custGeom>
            <a:avLst/>
            <a:gdLst>
              <a:gd name="textAreaLeft" fmla="*/ 0 w 6082920"/>
              <a:gd name="textAreaRight" fmla="*/ 6083280 w 6082920"/>
              <a:gd name="textAreaTop" fmla="*/ 0 h 5528880"/>
              <a:gd name="textAreaBottom" fmla="*/ 5529240 h 5528880"/>
            </a:gdLst>
            <a:ahLst/>
            <a:cxnLst/>
            <a:rect l="textAreaLeft" t="textAreaTop" r="textAreaRight" b="textAreaBottom"/>
            <a:pathLst>
              <a:path w="6083371" h="5529233">
                <a:moveTo>
                  <a:pt x="0" y="0"/>
                </a:moveTo>
                <a:lnTo>
                  <a:pt x="6083371" y="0"/>
                </a:lnTo>
                <a:lnTo>
                  <a:pt x="6083371" y="5529233"/>
                </a:lnTo>
                <a:lnTo>
                  <a:pt x="0" y="5529233"/>
                </a:lnTo>
                <a:lnTo>
                  <a:pt x="0" y="0"/>
                </a:lnTo>
                <a:close/>
              </a:path>
            </a:pathLst>
          </a:custGeom>
          <a:blipFill rotWithShape="0">
            <a:blip r:embed="rId2"/>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293" name="TextBox 12"/>
          <p:cNvSpPr/>
          <p:nvPr/>
        </p:nvSpPr>
        <p:spPr>
          <a:xfrm>
            <a:off x="11351160" y="5496480"/>
            <a:ext cx="5486040" cy="3556800"/>
          </a:xfrm>
          <a:prstGeom prst="rect">
            <a:avLst/>
          </a:prstGeom>
          <a:noFill/>
          <a:ln w="0">
            <a:noFill/>
          </a:ln>
        </p:spPr>
        <p:style>
          <a:lnRef idx="0"/>
          <a:fillRef idx="0"/>
          <a:effectRef idx="0"/>
          <a:fontRef idx="minor"/>
        </p:style>
        <p:txBody>
          <a:bodyPr lIns="0" tIns="0" rIns="0" bIns="0" anchor="t">
            <a:spAutoFit/>
          </a:bodyPr>
          <a:p>
            <a:pPr defTabSz="914400">
              <a:lnSpc>
                <a:spcPts val="2801"/>
              </a:lnSpc>
            </a:pPr>
            <a:r>
              <a:rPr lang="en-US" sz="2000" b="0" u="none" strike="noStrike">
                <a:solidFill>
                  <a:srgbClr val="573004"/>
                </a:solidFill>
                <a:effectLst/>
                <a:uFillTx/>
                <a:latin typeface="TT Firs Neue"/>
                <a:ea typeface="TT Firs Neue"/>
              </a:rPr>
              <a:t>The integration of micro-CT, laser scanning, and photogrammetry enabled the creation of accurate 3D models and the digital reconstruction of the original funerary context. This multidisciplinary approach enhances archaeological research, supports long-term digital preservation, and promotes the wider dissemination of cultural heritage through interactive visualization.</a:t>
            </a:r>
            <a:endParaRPr lang="en-US" sz="2000" b="0" u="none" strike="noStrike">
              <a:solidFill>
                <a:srgbClr val="000000"/>
              </a:solidFill>
              <a:effectLst/>
              <a:uFillTx/>
              <a:latin typeface="Calibri"/>
            </a:endParaRPr>
          </a:p>
          <a:p>
            <a:pPr defTabSz="914400">
              <a:lnSpc>
                <a:spcPts val="2801"/>
              </a:lnSpc>
            </a:pPr>
            <a:endParaRPr lang="en-US" sz="2000" b="0" u="none" strike="noStrike">
              <a:solidFill>
                <a:srgbClr val="000000"/>
              </a:solidFill>
              <a:effectLst/>
              <a:uFillTx/>
              <a:latin typeface="Calibri"/>
            </a:endParaRPr>
          </a:p>
        </p:txBody>
      </p:sp>
      <p:pic>
        <p:nvPicPr>
          <p:cNvPr id="294" name="Picture 2"/>
          <p:cNvPicPr/>
          <p:nvPr/>
        </p:nvPicPr>
        <p:blipFill>
          <a:blip r:embed="rId3"/>
          <a:stretch/>
        </p:blipFill>
        <p:spPr>
          <a:xfrm>
            <a:off x="10820520" y="-799920"/>
            <a:ext cx="6462360" cy="4986000"/>
          </a:xfrm>
          <a:prstGeom prst="rect">
            <a:avLst/>
          </a:prstGeom>
          <a:noFill/>
          <a:ln w="0">
            <a:noFill/>
          </a:ln>
        </p:spPr>
      </p:pic>
      <p:pic>
        <p:nvPicPr>
          <p:cNvPr id="295" name="Picture 2"/>
          <p:cNvPicPr/>
          <p:nvPr/>
        </p:nvPicPr>
        <p:blipFill>
          <a:blip r:embed="rId4"/>
          <a:stretch/>
        </p:blipFill>
        <p:spPr>
          <a:xfrm>
            <a:off x="-3276720" y="3695760"/>
            <a:ext cx="2779200" cy="2474640"/>
          </a:xfrm>
          <a:prstGeom prst="rect">
            <a:avLst/>
          </a:prstGeom>
          <a:noFill/>
          <a:ln w="0">
            <a:noFill/>
          </a:ln>
        </p:spPr>
      </p:pic>
      <p:pic>
        <p:nvPicPr>
          <p:cNvPr id="296" name="Picture 2"/>
          <p:cNvPicPr/>
          <p:nvPr/>
        </p:nvPicPr>
        <p:blipFill>
          <a:blip r:embed="rId5"/>
          <a:stretch/>
        </p:blipFill>
        <p:spPr>
          <a:xfrm>
            <a:off x="-32040" y="7304040"/>
            <a:ext cx="1133280" cy="2577600"/>
          </a:xfrm>
          <a:prstGeom prst="rect">
            <a:avLst/>
          </a:prstGeom>
          <a:noFill/>
          <a:ln w="0">
            <a:noFill/>
          </a:ln>
        </p:spPr>
      </p:pic>
      <p:pic>
        <p:nvPicPr>
          <p:cNvPr id="297" name="Picture 3"/>
          <p:cNvPicPr/>
          <p:nvPr/>
        </p:nvPicPr>
        <p:blipFill>
          <a:blip r:embed="rId6"/>
          <a:stretch/>
        </p:blipFill>
        <p:spPr>
          <a:xfrm>
            <a:off x="17971200" y="2036520"/>
            <a:ext cx="1053720" cy="4249440"/>
          </a:xfrm>
          <a:prstGeom prst="rect">
            <a:avLst/>
          </a:prstGeom>
          <a:noFill/>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Freeform 2"/>
          <p:cNvSpPr/>
          <p:nvPr/>
        </p:nvSpPr>
        <p:spPr>
          <a:xfrm>
            <a:off x="10613880" y="5068440"/>
            <a:ext cx="8579160" cy="3038400"/>
          </a:xfrm>
          <a:custGeom>
            <a:avLst/>
            <a:gdLst>
              <a:gd name="textAreaLeft" fmla="*/ 0 w 8579160"/>
              <a:gd name="textAreaRight" fmla="*/ 8579520 w 8579160"/>
              <a:gd name="textAreaTop" fmla="*/ 0 h 3038400"/>
              <a:gd name="textAreaBottom" fmla="*/ 3038760 h 3038400"/>
            </a:gdLst>
            <a:ahLst/>
            <a:cxnLst/>
            <a:rect l="textAreaLeft" t="textAreaTop" r="textAreaRight" b="textAreaBottom"/>
            <a:pathLst>
              <a:path w="8579470" h="2326486">
                <a:moveTo>
                  <a:pt x="0" y="0"/>
                </a:moveTo>
                <a:lnTo>
                  <a:pt x="8579470" y="0"/>
                </a:lnTo>
                <a:lnTo>
                  <a:pt x="8579470" y="2326486"/>
                </a:lnTo>
                <a:lnTo>
                  <a:pt x="0" y="2326486"/>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cap="sq" w="28575">
            <a:solidFill>
              <a:srgbClr val="573004"/>
            </a:solidFill>
            <a:miter/>
          </a:ln>
        </p:spPr>
        <p:style>
          <a:lnRef idx="0"/>
          <a:fillRef idx="0"/>
          <a:effectRef idx="0"/>
          <a:fontRef idx="minor"/>
        </p:style>
        <p:txBody>
          <a:bodyPr lIns="90000" tIns="45000" rIns="90000" bIns="45000" anchor="t">
            <a:noAutofit/>
          </a:bodyPr>
          <a:p>
            <a:pPr defTabSz="914400">
              <a:lnSpc>
                <a:spcPct val="100000"/>
              </a:lnSpc>
            </a:pPr>
            <a:endParaRPr lang="en-US" sz="1800" b="0" u="none" strike="noStrike">
              <a:solidFill>
                <a:schemeClr val="dk1"/>
              </a:solidFill>
              <a:effectLst/>
              <a:uFillTx/>
              <a:latin typeface="Calibri"/>
            </a:endParaRPr>
          </a:p>
        </p:txBody>
      </p:sp>
      <p:sp>
        <p:nvSpPr>
          <p:cNvPr id="299" name="Freeform 3">
            <a:extLst>
              <a:ext uri="{C183D7F6-B498-43B3-948B-1728B52AA6E4}">
                <adec:decorative xmlns:adec="http://schemas.microsoft.com/office/drawing/2017/decorative" val="1"/>
              </a:ext>
            </a:extLst>
          </p:cNvPr>
          <p:cNvSpPr/>
          <p:nvPr/>
        </p:nvSpPr>
        <p:spPr>
          <a:xfrm>
            <a:off x="11058840" y="6702120"/>
            <a:ext cx="339840" cy="339840"/>
          </a:xfrm>
          <a:custGeom>
            <a:avLst/>
            <a:gdLst>
              <a:gd name="textAreaLeft" fmla="*/ 0 w 339840"/>
              <a:gd name="textAreaRight" fmla="*/ 340200 w 339840"/>
              <a:gd name="textAreaTop" fmla="*/ 0 h 339840"/>
              <a:gd name="textAreaBottom" fmla="*/ 340200 h 339840"/>
            </a:gdLst>
            <a:ahLst/>
            <a:cxnLst/>
            <a:rect l="textAreaLeft" t="textAreaTop" r="textAreaRight" b="textAreaBottom"/>
            <a:pathLst>
              <a:path w="340226" h="340226">
                <a:moveTo>
                  <a:pt x="0" y="0"/>
                </a:moveTo>
                <a:lnTo>
                  <a:pt x="340226" y="0"/>
                </a:lnTo>
                <a:lnTo>
                  <a:pt x="340226" y="340226"/>
                </a:lnTo>
                <a:lnTo>
                  <a:pt x="0" y="340226"/>
                </a:lnTo>
                <a:lnTo>
                  <a:pt x="0" y="0"/>
                </a:lnTo>
                <a:close/>
              </a:path>
            </a:pathLst>
          </a:custGeom>
          <a:blipFill rotWithShape="0">
            <a:blip r:embed="rId3">
              <a:extLst>
                <a:ext uri="{96DAC541-7B7A-43D3-8B79-37D633B846F1}">
                  <asvg:svgBlip xmlns:asvg="http://schemas.microsoft.com/office/drawing/2016/SVG/main" r:embed="rId4"/>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300" name="Freeform 4"/>
          <p:cNvSpPr/>
          <p:nvPr/>
        </p:nvSpPr>
        <p:spPr>
          <a:xfrm>
            <a:off x="0" y="-23040"/>
            <a:ext cx="7152840" cy="10309680"/>
          </a:xfrm>
          <a:custGeom>
            <a:avLst/>
            <a:gdLst>
              <a:gd name="textAreaLeft" fmla="*/ 0 w 7152840"/>
              <a:gd name="textAreaRight" fmla="*/ 7153200 w 7152840"/>
              <a:gd name="textAreaTop" fmla="*/ 0 h 10309680"/>
              <a:gd name="textAreaBottom" fmla="*/ 10310040 h 10309680"/>
            </a:gdLst>
            <a:ahLst/>
            <a:cxnLst/>
            <a:rect l="textAreaLeft" t="textAreaTop" r="textAreaRight" b="textAreaBottom"/>
            <a:pathLst>
              <a:path w="7153335" h="15424378">
                <a:moveTo>
                  <a:pt x="0" y="0"/>
                </a:moveTo>
                <a:lnTo>
                  <a:pt x="7153335" y="0"/>
                </a:lnTo>
                <a:lnTo>
                  <a:pt x="7153335" y="15424378"/>
                </a:lnTo>
                <a:lnTo>
                  <a:pt x="0" y="15424378"/>
                </a:lnTo>
                <a:lnTo>
                  <a:pt x="0" y="0"/>
                </a:lnTo>
                <a:close/>
              </a:path>
            </a:pathLst>
          </a:custGeom>
          <a:blipFill rotWithShape="0">
            <a:blip r:embed="rId5">
              <a:extLst>
                <a:ext uri="{96DAC541-7B7A-43D3-8B79-37D633B846F1}">
                  <asvg:svgBlip xmlns:asvg="http://schemas.microsoft.com/office/drawing/2016/SVG/main" r:embed="rId6"/>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301" name="Freeform 9"/>
          <p:cNvSpPr/>
          <p:nvPr/>
        </p:nvSpPr>
        <p:spPr>
          <a:xfrm>
            <a:off x="-815400" y="7033320"/>
            <a:ext cx="4114440" cy="4114440"/>
          </a:xfrm>
          <a:custGeom>
            <a:avLst/>
            <a:gdLst>
              <a:gd name="textAreaLeft" fmla="*/ 0 w 4114440"/>
              <a:gd name="textAreaRight" fmla="*/ 4114800 w 4114440"/>
              <a:gd name="textAreaTop" fmla="*/ 0 h 4114440"/>
              <a:gd name="textAreaBottom" fmla="*/ 4114800 h 4114440"/>
            </a:gdLst>
            <a:ahLst/>
            <a:cxnLst/>
            <a:rect l="textAreaLeft" t="textAreaTop" r="textAreaRight" b="textAreaBottom"/>
            <a:pathLst>
              <a:path w="4114800" h="4114800">
                <a:moveTo>
                  <a:pt x="0" y="0"/>
                </a:moveTo>
                <a:lnTo>
                  <a:pt x="4114800" y="0"/>
                </a:lnTo>
                <a:lnTo>
                  <a:pt x="4114800" y="4114800"/>
                </a:lnTo>
                <a:lnTo>
                  <a:pt x="0" y="4114800"/>
                </a:lnTo>
                <a:lnTo>
                  <a:pt x="0" y="0"/>
                </a:lnTo>
                <a:close/>
              </a:path>
            </a:pathLst>
          </a:custGeom>
          <a:blipFill rotWithShape="0">
            <a:blip r:embed="rId7">
              <a:extLst>
                <a:ext uri="{96DAC541-7B7A-43D3-8B79-37D633B846F1}">
                  <asvg:svgBlip xmlns:asvg="http://schemas.microsoft.com/office/drawing/2016/SVG/main" r:embed="rId8"/>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302" name="Freeform 10"/>
          <p:cNvSpPr/>
          <p:nvPr/>
        </p:nvSpPr>
        <p:spPr>
          <a:xfrm rot="16200000">
            <a:off x="16493760" y="1227600"/>
            <a:ext cx="2391840" cy="1195920"/>
          </a:xfrm>
          <a:custGeom>
            <a:avLst/>
            <a:gdLst>
              <a:gd name="textAreaLeft" fmla="*/ 0 w 2391840"/>
              <a:gd name="textAreaRight" fmla="*/ 2392200 w 2391840"/>
              <a:gd name="textAreaTop" fmla="*/ 0 h 1195920"/>
              <a:gd name="textAreaBottom" fmla="*/ 1196280 h 1195920"/>
            </a:gdLst>
            <a:ahLst/>
            <a:cxnLst/>
            <a:rect l="textAreaLeft" t="textAreaTop" r="textAreaRight" b="textAreaBottom"/>
            <a:pathLst>
              <a:path w="2392273" h="1196136">
                <a:moveTo>
                  <a:pt x="0" y="0"/>
                </a:moveTo>
                <a:lnTo>
                  <a:pt x="2392273" y="0"/>
                </a:lnTo>
                <a:lnTo>
                  <a:pt x="2392273" y="1196136"/>
                </a:lnTo>
                <a:lnTo>
                  <a:pt x="0" y="1196136"/>
                </a:lnTo>
                <a:lnTo>
                  <a:pt x="0" y="0"/>
                </a:lnTo>
                <a:close/>
              </a:path>
            </a:pathLst>
          </a:custGeom>
          <a:blipFill rotWithShape="0">
            <a:blip r:embed="rId9">
              <a:extLst>
                <a:ext uri="{96DAC541-7B7A-43D3-8B79-37D633B846F1}">
                  <asvg:svgBlip xmlns:asvg="http://schemas.microsoft.com/office/drawing/2016/SVG/main" r:embed="rId10"/>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303" name="Freeform 11"/>
          <p:cNvSpPr/>
          <p:nvPr/>
        </p:nvSpPr>
        <p:spPr>
          <a:xfrm>
            <a:off x="11058840" y="5629320"/>
            <a:ext cx="339840" cy="241560"/>
          </a:xfrm>
          <a:custGeom>
            <a:avLst/>
            <a:gdLst>
              <a:gd name="textAreaLeft" fmla="*/ 0 w 339840"/>
              <a:gd name="textAreaRight" fmla="*/ 340200 w 339840"/>
              <a:gd name="textAreaTop" fmla="*/ 0 h 241560"/>
              <a:gd name="textAreaBottom" fmla="*/ 241920 h 241560"/>
            </a:gdLst>
            <a:ahLst/>
            <a:cxnLst/>
            <a:rect l="textAreaLeft" t="textAreaTop" r="textAreaRight" b="textAreaBottom"/>
            <a:pathLst>
              <a:path w="340226" h="241870">
                <a:moveTo>
                  <a:pt x="0" y="0"/>
                </a:moveTo>
                <a:lnTo>
                  <a:pt x="340226" y="0"/>
                </a:lnTo>
                <a:lnTo>
                  <a:pt x="340226" y="241870"/>
                </a:lnTo>
                <a:lnTo>
                  <a:pt x="0" y="241870"/>
                </a:lnTo>
                <a:lnTo>
                  <a:pt x="0" y="0"/>
                </a:lnTo>
                <a:close/>
              </a:path>
            </a:pathLst>
          </a:custGeom>
          <a:blipFill rotWithShape="0">
            <a:blip r:embed="rId11"/>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304" name="TextBox 12"/>
          <p:cNvSpPr/>
          <p:nvPr/>
        </p:nvSpPr>
        <p:spPr>
          <a:xfrm>
            <a:off x="10594080" y="3746160"/>
            <a:ext cx="5265000" cy="871560"/>
          </a:xfrm>
          <a:prstGeom prst="rect">
            <a:avLst/>
          </a:prstGeom>
          <a:noFill/>
          <a:ln w="0">
            <a:noFill/>
          </a:ln>
        </p:spPr>
        <p:style>
          <a:lnRef idx="0"/>
          <a:fillRef idx="0"/>
          <a:effectRef idx="0"/>
          <a:fontRef idx="minor"/>
        </p:style>
        <p:txBody>
          <a:bodyPr lIns="0" tIns="0" rIns="0" bIns="0" anchor="t">
            <a:spAutoFit/>
          </a:bodyPr>
          <a:p>
            <a:pPr defTabSz="914400">
              <a:lnSpc>
                <a:spcPts val="6800"/>
              </a:lnSpc>
            </a:pPr>
            <a:r>
              <a:rPr lang="en-US" sz="6800" b="1" u="none" spc="-374" strike="noStrike">
                <a:solidFill>
                  <a:srgbClr val="573004"/>
                </a:solidFill>
                <a:effectLst/>
                <a:uFillTx/>
                <a:latin typeface="Gotham Pro"/>
                <a:ea typeface="Heading Now 71-78"/>
              </a:rPr>
              <a:t>Thank you </a:t>
            </a:r>
            <a:endParaRPr lang="en-US" sz="6800" b="0" u="none" strike="noStrike">
              <a:solidFill>
                <a:srgbClr val="000000"/>
              </a:solidFill>
              <a:effectLst/>
              <a:uFillTx/>
              <a:latin typeface="Calibri"/>
            </a:endParaRPr>
          </a:p>
        </p:txBody>
      </p:sp>
      <p:sp>
        <p:nvSpPr>
          <p:cNvPr id="305" name="TextBox 13"/>
          <p:cNvSpPr/>
          <p:nvPr/>
        </p:nvSpPr>
        <p:spPr>
          <a:xfrm>
            <a:off x="11520720" y="6654960"/>
            <a:ext cx="5317560" cy="852480"/>
          </a:xfrm>
          <a:prstGeom prst="rect">
            <a:avLst/>
          </a:prstGeom>
          <a:noFill/>
          <a:ln w="0">
            <a:noFill/>
          </a:ln>
        </p:spPr>
        <p:style>
          <a:lnRef idx="0"/>
          <a:fillRef idx="0"/>
          <a:effectRef idx="0"/>
          <a:fontRef idx="minor"/>
        </p:style>
        <p:txBody>
          <a:bodyPr lIns="0" tIns="0" rIns="0" bIns="0" anchor="t">
            <a:spAutoFit/>
          </a:bodyPr>
          <a:p>
            <a:pPr defTabSz="914400">
              <a:lnSpc>
                <a:spcPts val="3356"/>
              </a:lnSpc>
              <a:tabLst>
                <a:tab pos="0" algn="l"/>
              </a:tabLst>
            </a:pPr>
            <a:r>
              <a:rPr lang="en-US" sz="2400" b="1" u="none" strike="noStrike">
                <a:solidFill>
                  <a:srgbClr val="573004"/>
                </a:solidFill>
                <a:effectLst/>
                <a:uFillTx/>
                <a:latin typeface="Poppins Medium"/>
                <a:ea typeface="Poppins Medium"/>
              </a:rPr>
              <a:t>https://colorsofprehistory.bas.bg</a:t>
            </a:r>
            <a:endParaRPr lang="en-US" sz="2400" b="0" u="none" strike="noStrike">
              <a:solidFill>
                <a:srgbClr val="000000"/>
              </a:solidFill>
              <a:effectLst/>
              <a:uFillTx/>
              <a:latin typeface="Calibri"/>
            </a:endParaRPr>
          </a:p>
          <a:p>
            <a:pPr defTabSz="914400">
              <a:lnSpc>
                <a:spcPts val="3356"/>
              </a:lnSpc>
              <a:tabLst>
                <a:tab pos="0" algn="l"/>
              </a:tabLst>
            </a:pPr>
            <a:endParaRPr lang="en-US" sz="2400" b="0" u="none" strike="noStrike">
              <a:solidFill>
                <a:srgbClr val="000000"/>
              </a:solidFill>
              <a:effectLst/>
              <a:uFillTx/>
              <a:latin typeface="Calibri"/>
            </a:endParaRPr>
          </a:p>
        </p:txBody>
      </p:sp>
      <p:sp>
        <p:nvSpPr>
          <p:cNvPr id="306" name="TextBox 14"/>
          <p:cNvSpPr/>
          <p:nvPr/>
        </p:nvSpPr>
        <p:spPr>
          <a:xfrm>
            <a:off x="11516400" y="5492160"/>
            <a:ext cx="6771240" cy="1284840"/>
          </a:xfrm>
          <a:prstGeom prst="rect">
            <a:avLst/>
          </a:prstGeom>
          <a:noFill/>
          <a:ln w="0">
            <a:noFill/>
          </a:ln>
        </p:spPr>
        <p:style>
          <a:lnRef idx="0"/>
          <a:fillRef idx="0"/>
          <a:effectRef idx="0"/>
          <a:fontRef idx="minor"/>
        </p:style>
        <p:txBody>
          <a:bodyPr lIns="0" tIns="0" rIns="0" bIns="0" anchor="t">
            <a:spAutoFit/>
          </a:bodyPr>
          <a:p>
            <a:pPr defTabSz="914400">
              <a:lnSpc>
                <a:spcPts val="3356"/>
              </a:lnSpc>
            </a:pPr>
            <a:r>
              <a:rPr lang="en-US" sz="2400" b="1" u="none" strike="noStrike">
                <a:solidFill>
                  <a:srgbClr val="573004"/>
                </a:solidFill>
                <a:effectLst/>
                <a:uFillTx/>
                <a:latin typeface="Poppins Medium"/>
                <a:ea typeface="Poppins Medium"/>
              </a:rPr>
              <a:t>office@3dlab.iict.bas.bg</a:t>
            </a:r>
            <a:br>
              <a:rPr sz="2400"/>
            </a:br>
            <a:r>
              <a:rPr lang="en-US" sz="2400" b="1" u="none" strike="noStrike">
                <a:solidFill>
                  <a:srgbClr val="573004"/>
                </a:solidFill>
                <a:effectLst/>
                <a:uFillTx/>
                <a:latin typeface="Poppins Medium"/>
                <a:ea typeface="Poppins Medium"/>
              </a:rPr>
              <a:t>m.tsvetkov@math.bas.bg</a:t>
            </a:r>
            <a:r>
              <a:rPr lang="bg-BG" sz="2400" b="1" u="none" strike="noStrike">
                <a:solidFill>
                  <a:srgbClr val="573004"/>
                </a:solidFill>
                <a:effectLst/>
                <a:uFillTx/>
                <a:latin typeface="Poppins Medium"/>
                <a:ea typeface="Poppins Medium"/>
              </a:rPr>
              <a:t>   </a:t>
            </a:r>
            <a:endParaRPr lang="en-US" sz="2400" b="0" u="none" strike="noStrike">
              <a:solidFill>
                <a:srgbClr val="000000"/>
              </a:solidFill>
              <a:effectLst/>
              <a:uFillTx/>
              <a:latin typeface="Calibri"/>
            </a:endParaRPr>
          </a:p>
          <a:p>
            <a:pPr defTabSz="914400">
              <a:lnSpc>
                <a:spcPts val="3356"/>
              </a:lnSpc>
              <a:tabLst>
                <a:tab pos="0" algn="l"/>
              </a:tabLst>
            </a:pPr>
            <a:endParaRPr lang="en-US" sz="2400" b="0" u="none" strike="noStrike">
              <a:solidFill>
                <a:srgbClr val="000000"/>
              </a:solidFill>
              <a:effectLst/>
              <a:uFillTx/>
              <a:latin typeface="Calibri"/>
            </a:endParaRPr>
          </a:p>
        </p:txBody>
      </p:sp>
      <p:sp>
        <p:nvSpPr>
          <p:cNvPr id="307" name="Freeform 16"/>
          <p:cNvSpPr/>
          <p:nvPr/>
        </p:nvSpPr>
        <p:spPr>
          <a:xfrm>
            <a:off x="647280" y="8310600"/>
            <a:ext cx="1189440" cy="1449360"/>
          </a:xfrm>
          <a:custGeom>
            <a:avLst/>
            <a:gdLst>
              <a:gd name="textAreaLeft" fmla="*/ 0 w 1189440"/>
              <a:gd name="textAreaRight" fmla="*/ 1189800 w 1189440"/>
              <a:gd name="textAreaTop" fmla="*/ 0 h 1449360"/>
              <a:gd name="textAreaBottom" fmla="*/ 1449720 h 1449360"/>
            </a:gdLst>
            <a:ahLst/>
            <a:cxnLst/>
            <a:rect l="textAreaLeft" t="textAreaTop" r="textAreaRight" b="textAreaBottom"/>
            <a:pathLst>
              <a:path w="1189820" h="1449721">
                <a:moveTo>
                  <a:pt x="0" y="0"/>
                </a:moveTo>
                <a:lnTo>
                  <a:pt x="1189820" y="0"/>
                </a:lnTo>
                <a:lnTo>
                  <a:pt x="1189820" y="1449721"/>
                </a:lnTo>
                <a:lnTo>
                  <a:pt x="0" y="1449721"/>
                </a:lnTo>
                <a:lnTo>
                  <a:pt x="0" y="0"/>
                </a:lnTo>
                <a:close/>
              </a:path>
            </a:pathLst>
          </a:custGeom>
          <a:blipFill rotWithShape="0">
            <a:blip r:embed="rId12"/>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pic>
        <p:nvPicPr>
          <p:cNvPr id="308" name="Картина 16"/>
          <p:cNvPicPr/>
          <p:nvPr/>
        </p:nvPicPr>
        <p:blipFill>
          <a:blip r:embed="rId13"/>
          <a:stretch/>
        </p:blipFill>
        <p:spPr>
          <a:xfrm>
            <a:off x="2649240" y="1825200"/>
            <a:ext cx="7202160" cy="6281640"/>
          </a:xfrm>
          <a:prstGeom prst="rect">
            <a:avLst/>
          </a:prstGeom>
          <a:noFill/>
          <a:ln w="0">
            <a:noFill/>
          </a:ln>
        </p:spPr>
      </p:pic>
      <p:pic>
        <p:nvPicPr>
          <p:cNvPr id="309" name="Картина 17"/>
          <p:cNvPicPr/>
          <p:nvPr/>
        </p:nvPicPr>
        <p:blipFill>
          <a:blip r:embed="rId14"/>
          <a:srcRect l="62061" t="0" r="-3954" b="0"/>
          <a:stretch/>
        </p:blipFill>
        <p:spPr>
          <a:xfrm>
            <a:off x="7132320" y="1825200"/>
            <a:ext cx="3017160" cy="6281640"/>
          </a:xfrm>
          <a:prstGeom prst="rect">
            <a:avLst/>
          </a:prstGeom>
          <a:noFill/>
          <a:ln w="0">
            <a:noFill/>
          </a:ln>
        </p:spPr>
      </p:pic>
      <p:pic>
        <p:nvPicPr>
          <p:cNvPr id="310" name="Picture 2"/>
          <p:cNvPicPr/>
          <p:nvPr/>
        </p:nvPicPr>
        <p:blipFill>
          <a:blip r:embed="rId15"/>
          <a:stretch/>
        </p:blipFill>
        <p:spPr>
          <a:xfrm>
            <a:off x="19657440" y="2423880"/>
            <a:ext cx="2779200" cy="2474640"/>
          </a:xfrm>
          <a:prstGeom prst="rect">
            <a:avLst/>
          </a:prstGeom>
          <a:noFill/>
          <a:ln w="0">
            <a:noFill/>
          </a:ln>
        </p:spPr>
      </p:pic>
      <p:sp>
        <p:nvSpPr>
          <p:cNvPr id="311" name="TextBox 4"/>
          <p:cNvSpPr/>
          <p:nvPr/>
        </p:nvSpPr>
        <p:spPr>
          <a:xfrm>
            <a:off x="11058840" y="7403040"/>
            <a:ext cx="7990920" cy="64584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en-US" sz="1800" b="1" u="none" strike="noStrike">
                <a:solidFill>
                  <a:srgbClr val="573004"/>
                </a:solidFill>
                <a:effectLst/>
                <a:uFillTx/>
                <a:latin typeface="Poppins Medium"/>
                <a:ea typeface="Poppins Medium"/>
              </a:rPr>
              <a:t>https://3dlab.iict.bas.bg/Projects/Colors_of_prehistory/</a:t>
            </a:r>
            <a:endParaRPr lang="en-US" sz="1800" b="0" u="none" strike="noStrike">
              <a:solidFill>
                <a:srgbClr val="000000"/>
              </a:solidFill>
              <a:effectLst/>
              <a:uFillTx/>
              <a:latin typeface="Calibri"/>
            </a:endParaRPr>
          </a:p>
          <a:p>
            <a:pPr defTabSz="914400">
              <a:lnSpc>
                <a:spcPct val="100000"/>
              </a:lnSpc>
            </a:pPr>
            <a:endParaRPr lang="en-US" sz="1800" b="0" u="none" strike="noStrike">
              <a:solidFill>
                <a:srgbClr val="000000"/>
              </a:solidFill>
              <a:effectLst/>
              <a:uFillTx/>
              <a:latin typeface="Calibri"/>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Freeform 2"/>
          <p:cNvSpPr/>
          <p:nvPr/>
        </p:nvSpPr>
        <p:spPr>
          <a:xfrm>
            <a:off x="0" y="0"/>
            <a:ext cx="7029360" cy="10286640"/>
          </a:xfrm>
          <a:custGeom>
            <a:avLst/>
            <a:gdLst>
              <a:gd name="textAreaLeft" fmla="*/ 0 w 7029360"/>
              <a:gd name="textAreaRight" fmla="*/ 7029720 w 7029360"/>
              <a:gd name="textAreaTop" fmla="*/ 0 h 10286640"/>
              <a:gd name="textAreaBottom" fmla="*/ 10287000 h 10286640"/>
            </a:gdLst>
            <a:ahLst/>
            <a:cxnLst/>
            <a:rect l="textAreaLeft" t="textAreaTop" r="textAreaRight" b="textAreaBottom"/>
            <a:pathLst>
              <a:path w="9026003" h="10406450">
                <a:moveTo>
                  <a:pt x="0" y="0"/>
                </a:moveTo>
                <a:lnTo>
                  <a:pt x="9026003" y="0"/>
                </a:lnTo>
                <a:lnTo>
                  <a:pt x="9026003" y="10406450"/>
                </a:lnTo>
                <a:lnTo>
                  <a:pt x="0" y="10406450"/>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nvGrpSpPr>
          <p:cNvPr id="85" name="Group 3"/>
          <p:cNvGrpSpPr/>
          <p:nvPr/>
        </p:nvGrpSpPr>
        <p:grpSpPr>
          <a:xfrm>
            <a:off x="1068840" y="1028880"/>
            <a:ext cx="7846200" cy="8229240"/>
            <a:chOff x="1068840" y="1028880"/>
            <a:chExt cx="7846200" cy="8229240"/>
          </a:xfrm>
        </p:grpSpPr>
        <p:sp>
          <p:nvSpPr>
            <p:cNvPr id="86" name="Freeform 4"/>
            <p:cNvSpPr/>
            <p:nvPr/>
          </p:nvSpPr>
          <p:spPr>
            <a:xfrm>
              <a:off x="1068840" y="1028880"/>
              <a:ext cx="7846200" cy="8229240"/>
            </a:xfrm>
            <a:custGeom>
              <a:avLst/>
              <a:gdLst>
                <a:gd name="textAreaLeft" fmla="*/ 0 w 7846200"/>
                <a:gd name="textAreaRight" fmla="*/ 7846560 w 7846200"/>
                <a:gd name="textAreaTop" fmla="*/ 0 h 8229240"/>
                <a:gd name="textAreaBottom" fmla="*/ 8229600 h 8229240"/>
              </a:gdLst>
              <a:ahLst/>
              <a:cxnLst/>
              <a:rect l="textAreaLeft" t="textAreaTop" r="textAreaRight" b="textAreaBottom"/>
              <a:pathLst>
                <a:path w="1215613" h="1274980">
                  <a:moveTo>
                    <a:pt x="0" y="0"/>
                  </a:moveTo>
                  <a:lnTo>
                    <a:pt x="1215613" y="0"/>
                  </a:lnTo>
                  <a:lnTo>
                    <a:pt x="1215613" y="1274980"/>
                  </a:lnTo>
                  <a:lnTo>
                    <a:pt x="0" y="1274980"/>
                  </a:lnTo>
                  <a:close/>
                </a:path>
              </a:pathLst>
            </a:custGeom>
            <a:blipFill rotWithShape="0">
              <a:blip r:embed="rId3"/>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sp>
        <p:nvSpPr>
          <p:cNvPr id="87" name="Freeform 5"/>
          <p:cNvSpPr/>
          <p:nvPr/>
        </p:nvSpPr>
        <p:spPr>
          <a:xfrm>
            <a:off x="9144000" y="4029120"/>
            <a:ext cx="9372240" cy="2657880"/>
          </a:xfrm>
          <a:custGeom>
            <a:avLst/>
            <a:gdLst>
              <a:gd name="textAreaLeft" fmla="*/ 0 w 9372240"/>
              <a:gd name="textAreaRight" fmla="*/ 9372600 w 9372240"/>
              <a:gd name="textAreaTop" fmla="*/ 0 h 2657880"/>
              <a:gd name="textAreaBottom" fmla="*/ 2658240 h 2657880"/>
            </a:gdLst>
            <a:ahLst/>
            <a:cxnLst/>
            <a:rect l="textAreaLeft" t="textAreaTop" r="textAreaRight" b="textAreaBottom"/>
            <a:pathLst>
              <a:path w="11322444" h="2658313">
                <a:moveTo>
                  <a:pt x="0" y="0"/>
                </a:moveTo>
                <a:lnTo>
                  <a:pt x="11322444" y="0"/>
                </a:lnTo>
                <a:lnTo>
                  <a:pt x="11322444" y="2658313"/>
                </a:lnTo>
                <a:lnTo>
                  <a:pt x="0" y="2658313"/>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88" name="TextBox 9"/>
          <p:cNvSpPr/>
          <p:nvPr/>
        </p:nvSpPr>
        <p:spPr>
          <a:xfrm>
            <a:off x="9144000" y="1828800"/>
            <a:ext cx="5852160" cy="1743840"/>
          </a:xfrm>
          <a:prstGeom prst="rect">
            <a:avLst/>
          </a:prstGeom>
          <a:noFill/>
          <a:ln w="0">
            <a:noFill/>
          </a:ln>
        </p:spPr>
        <p:style>
          <a:lnRef idx="0"/>
          <a:fillRef idx="0"/>
          <a:effectRef idx="0"/>
          <a:fontRef idx="minor"/>
        </p:style>
        <p:txBody>
          <a:bodyPr lIns="0" tIns="0" rIns="0" bIns="0" anchor="t">
            <a:spAutoFit/>
          </a:bodyPr>
          <a:p>
            <a:pPr defTabSz="914400">
              <a:lnSpc>
                <a:spcPts val="6800"/>
              </a:lnSpc>
            </a:pPr>
            <a:r>
              <a:rPr lang="en-US" sz="6800" b="1" u="none" strike="noStrike">
                <a:solidFill>
                  <a:srgbClr val="573004"/>
                </a:solidFill>
                <a:effectLst/>
                <a:uFillTx/>
                <a:latin typeface="Gotham Pro"/>
                <a:ea typeface="Heading Now 71-78"/>
              </a:rPr>
              <a:t>About </a:t>
            </a:r>
            <a:endParaRPr lang="en-US" sz="6800" b="0" u="none" strike="noStrike">
              <a:solidFill>
                <a:srgbClr val="000000"/>
              </a:solidFill>
              <a:effectLst/>
              <a:uFillTx/>
              <a:latin typeface="Calibri"/>
            </a:endParaRPr>
          </a:p>
          <a:p>
            <a:pPr defTabSz="914400">
              <a:lnSpc>
                <a:spcPts val="6800"/>
              </a:lnSpc>
            </a:pPr>
            <a:r>
              <a:rPr lang="en-US" sz="6800" b="1" u="none" strike="noStrike">
                <a:solidFill>
                  <a:srgbClr val="573004"/>
                </a:solidFill>
                <a:effectLst/>
                <a:uFillTx/>
                <a:latin typeface="Gotham Pro"/>
                <a:ea typeface="Heading Now 71-78"/>
              </a:rPr>
              <a:t>the Project</a:t>
            </a:r>
            <a:endParaRPr lang="en-US" sz="6800" b="0" u="none" strike="noStrike">
              <a:solidFill>
                <a:srgbClr val="000000"/>
              </a:solidFill>
              <a:effectLst/>
              <a:uFillTx/>
              <a:latin typeface="Calibri"/>
            </a:endParaRPr>
          </a:p>
        </p:txBody>
      </p:sp>
      <p:sp>
        <p:nvSpPr>
          <p:cNvPr id="89" name="TextBox 10"/>
          <p:cNvSpPr/>
          <p:nvPr/>
        </p:nvSpPr>
        <p:spPr>
          <a:xfrm>
            <a:off x="9144000" y="7318800"/>
            <a:ext cx="7603560" cy="355680"/>
          </a:xfrm>
          <a:prstGeom prst="rect">
            <a:avLst/>
          </a:prstGeom>
          <a:noFill/>
          <a:ln w="0">
            <a:noFill/>
          </a:ln>
        </p:spPr>
        <p:style>
          <a:lnRef idx="0"/>
          <a:fillRef idx="0"/>
          <a:effectRef idx="0"/>
          <a:fontRef idx="minor"/>
        </p:style>
        <p:txBody>
          <a:bodyPr lIns="0" tIns="0" rIns="0" bIns="0" anchor="t">
            <a:spAutoFit/>
          </a:bodyPr>
          <a:p>
            <a:pPr defTabSz="914400">
              <a:lnSpc>
                <a:spcPts val="2801"/>
              </a:lnSpc>
            </a:pPr>
            <a:r>
              <a:rPr lang="en-US" sz="2000" b="1" u="none" strike="noStrike">
                <a:solidFill>
                  <a:srgbClr val="573004"/>
                </a:solidFill>
                <a:effectLst/>
                <a:uFillTx/>
                <a:latin typeface="TT Firs Neue Bold"/>
                <a:ea typeface="TT Firs Neue Bold"/>
              </a:rPr>
              <a:t>https://colorsofprehistory.bas.bg</a:t>
            </a:r>
            <a:endParaRPr lang="en-US" sz="2000" b="0" u="none" strike="noStrike">
              <a:solidFill>
                <a:srgbClr val="000000"/>
              </a:solidFill>
              <a:effectLst/>
              <a:uFillTx/>
              <a:latin typeface="Calibri"/>
            </a:endParaRPr>
          </a:p>
        </p:txBody>
      </p:sp>
      <p:sp>
        <p:nvSpPr>
          <p:cNvPr id="90" name="TextBox 11"/>
          <p:cNvSpPr/>
          <p:nvPr/>
        </p:nvSpPr>
        <p:spPr>
          <a:xfrm>
            <a:off x="9601200" y="4475160"/>
            <a:ext cx="7902000" cy="1797480"/>
          </a:xfrm>
          <a:prstGeom prst="rect">
            <a:avLst/>
          </a:prstGeom>
          <a:noFill/>
          <a:ln w="0">
            <a:noFill/>
          </a:ln>
        </p:spPr>
        <p:style>
          <a:lnRef idx="0"/>
          <a:fillRef idx="0"/>
          <a:effectRef idx="0"/>
          <a:fontRef idx="minor"/>
        </p:style>
        <p:txBody>
          <a:bodyPr lIns="0" tIns="0" rIns="0" bIns="0" anchor="t">
            <a:spAutoFit/>
          </a:bodyPr>
          <a:p>
            <a:pPr defTabSz="914400">
              <a:lnSpc>
                <a:spcPts val="2801"/>
              </a:lnSpc>
            </a:pPr>
            <a:r>
              <a:rPr lang="en-US" sz="2400" b="1" u="none" strike="noStrike">
                <a:solidFill>
                  <a:srgbClr val="573004"/>
                </a:solidFill>
                <a:effectLst/>
                <a:uFillTx/>
                <a:latin typeface="TT Firs Neue"/>
                <a:ea typeface="TT Firs Neue"/>
              </a:rPr>
              <a:t>The Colors of Prehistory. Anthropomorphic and Zoomorphic Sculptures from the Bronze Age</a:t>
            </a:r>
            <a:endParaRPr lang="en-US" sz="2400" b="0" u="none" strike="noStrike">
              <a:solidFill>
                <a:srgbClr val="000000"/>
              </a:solidFill>
              <a:effectLst/>
              <a:uFillTx/>
              <a:latin typeface="Calibri"/>
            </a:endParaRPr>
          </a:p>
          <a:p>
            <a:pPr defTabSz="914400">
              <a:lnSpc>
                <a:spcPts val="2801"/>
              </a:lnSpc>
            </a:pPr>
            <a:endParaRPr lang="en-US" sz="2400" b="0" u="none" strike="noStrike">
              <a:solidFill>
                <a:srgbClr val="000000"/>
              </a:solidFill>
              <a:effectLst/>
              <a:uFillTx/>
              <a:latin typeface="Calibri"/>
            </a:endParaRPr>
          </a:p>
          <a:p>
            <a:pPr defTabSz="914400">
              <a:lnSpc>
                <a:spcPts val="2801"/>
              </a:lnSpc>
            </a:pPr>
            <a:r>
              <a:rPr lang="en-US" sz="2400" b="1" u="none" strike="noStrike">
                <a:solidFill>
                  <a:srgbClr val="573004"/>
                </a:solidFill>
                <a:effectLst/>
                <a:uFillTx/>
                <a:latin typeface="TT Firs Neue"/>
                <a:ea typeface="TT Firs Neue"/>
              </a:rPr>
              <a:t>Bulgarian National Science Fund</a:t>
            </a:r>
            <a:endParaRPr lang="en-US" sz="2400" b="0" u="none" strike="noStrike">
              <a:solidFill>
                <a:srgbClr val="000000"/>
              </a:solidFill>
              <a:effectLst/>
              <a:uFillTx/>
              <a:latin typeface="Calibri"/>
            </a:endParaRPr>
          </a:p>
          <a:p>
            <a:pPr defTabSz="914400">
              <a:lnSpc>
                <a:spcPts val="2801"/>
              </a:lnSpc>
            </a:pPr>
            <a:r>
              <a:rPr lang="bg-BG" sz="2400" b="1" u="none" strike="noStrike">
                <a:solidFill>
                  <a:srgbClr val="573004"/>
                </a:solidFill>
                <a:effectLst/>
                <a:uFillTx/>
                <a:latin typeface="TT Firs Neue"/>
                <a:ea typeface="TT Firs Neue"/>
              </a:rPr>
              <a:t>КП-06-Н100/4</a:t>
            </a:r>
            <a:endParaRPr lang="en-US" sz="2400" b="0" u="none" strike="noStrike">
              <a:solidFill>
                <a:srgbClr val="000000"/>
              </a:solidFill>
              <a:effectLst/>
              <a:uFillTx/>
              <a:latin typeface="Calibri"/>
            </a:endParaRPr>
          </a:p>
        </p:txBody>
      </p:sp>
      <p:sp>
        <p:nvSpPr>
          <p:cNvPr id="91" name="TextBox 12"/>
          <p:cNvSpPr/>
          <p:nvPr/>
        </p:nvSpPr>
        <p:spPr>
          <a:xfrm>
            <a:off x="11092680" y="-1181160"/>
            <a:ext cx="6825240" cy="75636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800" b="1" u="none" strike="noStrike">
                <a:solidFill>
                  <a:srgbClr val="573004"/>
                </a:solidFill>
                <a:effectLst/>
                <a:uFillTx/>
                <a:latin typeface="Cambria"/>
                <a:ea typeface="TT Firs Neue Bold"/>
              </a:rPr>
              <a:t>Colours of Prehistory</a:t>
            </a:r>
            <a:endParaRPr lang="en-US" sz="2800" b="0" u="none" strike="noStrike">
              <a:solidFill>
                <a:srgbClr val="000000"/>
              </a:solidFill>
              <a:effectLst/>
              <a:uFillTx/>
              <a:latin typeface="Calibri"/>
            </a:endParaRPr>
          </a:p>
          <a:p>
            <a:pPr defTabSz="914400">
              <a:lnSpc>
                <a:spcPts val="2520"/>
              </a:lnSpc>
            </a:pPr>
            <a:r>
              <a:rPr lang="en-US" sz="2000" b="1" u="none" strike="noStrike">
                <a:solidFill>
                  <a:srgbClr val="573004"/>
                </a:solidFill>
                <a:effectLst/>
                <a:uFillTx/>
                <a:latin typeface="Cambria"/>
                <a:ea typeface="TT Firs Neue Bold"/>
              </a:rPr>
              <a:t>Bronze Age Anthropomorphic and Zoomorphic Figurines</a:t>
            </a:r>
            <a:endParaRPr lang="en-US" sz="2000" b="0" u="none" strike="noStrike">
              <a:solidFill>
                <a:srgbClr val="000000"/>
              </a:solidFill>
              <a:effectLst/>
              <a:uFillTx/>
              <a:latin typeface="Calibri"/>
            </a:endParaRPr>
          </a:p>
        </p:txBody>
      </p:sp>
      <p:pic>
        <p:nvPicPr>
          <p:cNvPr id="92" name="Картина 13"/>
          <p:cNvPicPr/>
          <p:nvPr/>
        </p:nvPicPr>
        <p:blipFill>
          <a:blip r:embed="rId6"/>
          <a:stretch/>
        </p:blipFill>
        <p:spPr>
          <a:xfrm>
            <a:off x="16097760" y="8648640"/>
            <a:ext cx="2170080" cy="1404720"/>
          </a:xfrm>
          <a:prstGeom prst="rect">
            <a:avLst/>
          </a:prstGeom>
          <a:noFill/>
          <a:ln w="0">
            <a:noFill/>
          </a:ln>
        </p:spPr>
      </p:pic>
      <p:pic>
        <p:nvPicPr>
          <p:cNvPr id="93" name="Picture 3"/>
          <p:cNvPicPr/>
          <p:nvPr/>
        </p:nvPicPr>
        <p:blipFill>
          <a:blip r:embed="rId7"/>
          <a:srcRect l="31661" t="90000" r="775" b="-7769"/>
          <a:stretch/>
        </p:blipFill>
        <p:spPr>
          <a:xfrm>
            <a:off x="-1142640" y="1627560"/>
            <a:ext cx="2715120" cy="620280"/>
          </a:xfrm>
          <a:prstGeom prst="rect">
            <a:avLst/>
          </a:prstGeom>
          <a:noFill/>
          <a:ln w="0">
            <a:noFill/>
          </a:ln>
          <a:scene3d>
            <a:camera prst="orthographicFront">
              <a:rot lat="0" lon="0" rev="5400000"/>
            </a:camera>
            <a:lightRig dir="t" rig="threePt"/>
          </a:scene3d>
        </p:spPr>
      </p:pic>
      <p:pic>
        <p:nvPicPr>
          <p:cNvPr id="94" name="Picture 4"/>
          <p:cNvPicPr/>
          <p:nvPr/>
        </p:nvPicPr>
        <p:blipFill>
          <a:blip r:embed="rId8"/>
          <a:stretch/>
        </p:blipFill>
        <p:spPr>
          <a:xfrm>
            <a:off x="2362320" y="10788480"/>
            <a:ext cx="1444320" cy="1450440"/>
          </a:xfrm>
          <a:prstGeom prst="rect">
            <a:avLst/>
          </a:prstGeom>
          <a:noFill/>
          <a:ln w="0">
            <a:noFill/>
          </a:ln>
        </p:spPr>
      </p:pic>
      <p:pic>
        <p:nvPicPr>
          <p:cNvPr id="95" name="Picture 5"/>
          <p:cNvPicPr/>
          <p:nvPr/>
        </p:nvPicPr>
        <p:blipFill>
          <a:blip r:embed="rId9"/>
          <a:stretch/>
        </p:blipFill>
        <p:spPr>
          <a:xfrm>
            <a:off x="12801600" y="10569960"/>
            <a:ext cx="1871280" cy="1871280"/>
          </a:xfrm>
          <a:prstGeom prst="rect">
            <a:avLst/>
          </a:prstGeom>
          <a:noFill/>
          <a:ln w="0">
            <a:noFill/>
          </a:ln>
        </p:spPr>
      </p:pic>
      <p:pic>
        <p:nvPicPr>
          <p:cNvPr id="96" name="Picture 6"/>
          <p:cNvPicPr/>
          <p:nvPr/>
        </p:nvPicPr>
        <p:blipFill>
          <a:blip r:embed="rId10"/>
          <a:stretch/>
        </p:blipFill>
        <p:spPr>
          <a:xfrm>
            <a:off x="137160" y="-1638360"/>
            <a:ext cx="791640" cy="914040"/>
          </a:xfrm>
          <a:prstGeom prst="rect">
            <a:avLst/>
          </a:prstGeom>
          <a:noFill/>
          <a:ln w="0">
            <a:noFill/>
          </a:ln>
        </p:spPr>
      </p:pic>
      <p:pic>
        <p:nvPicPr>
          <p:cNvPr id="97" name="Picture 7"/>
          <p:cNvPicPr/>
          <p:nvPr/>
        </p:nvPicPr>
        <p:blipFill>
          <a:blip r:embed="rId11"/>
          <a:stretch/>
        </p:blipFill>
        <p:spPr>
          <a:xfrm>
            <a:off x="16611480" y="194760"/>
            <a:ext cx="1321560" cy="2277000"/>
          </a:xfrm>
          <a:prstGeom prst="rect">
            <a:avLst/>
          </a:prstGeom>
          <a:noFill/>
          <a:ln w="0">
            <a:noFill/>
          </a:ln>
        </p:spPr>
      </p:pic>
      <p:pic>
        <p:nvPicPr>
          <p:cNvPr id="98" name="Picture 8"/>
          <p:cNvPicPr/>
          <p:nvPr/>
        </p:nvPicPr>
        <p:blipFill>
          <a:blip r:embed="rId12"/>
          <a:stretch/>
        </p:blipFill>
        <p:spPr>
          <a:xfrm>
            <a:off x="-1972440" y="4425120"/>
            <a:ext cx="1506240" cy="1480680"/>
          </a:xfrm>
          <a:prstGeom prst="rect">
            <a:avLst/>
          </a:prstGeom>
          <a:noFill/>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Freeform 2"/>
          <p:cNvSpPr/>
          <p:nvPr/>
        </p:nvSpPr>
        <p:spPr>
          <a:xfrm>
            <a:off x="9241200" y="0"/>
            <a:ext cx="9046440" cy="10399680"/>
          </a:xfrm>
          <a:custGeom>
            <a:avLst/>
            <a:gdLst>
              <a:gd name="textAreaLeft" fmla="*/ 0 w 9046440"/>
              <a:gd name="textAreaRight" fmla="*/ 9046800 w 9046440"/>
              <a:gd name="textAreaTop" fmla="*/ 0 h 10399680"/>
              <a:gd name="textAreaBottom" fmla="*/ 10400040 h 10399680"/>
            </a:gdLst>
            <a:ahLst/>
            <a:cxnLst/>
            <a:rect l="textAreaLeft" t="textAreaTop" r="textAreaRight" b="textAreaBottom"/>
            <a:pathLst>
              <a:path w="11054214" h="10400119">
                <a:moveTo>
                  <a:pt x="0" y="0"/>
                </a:moveTo>
                <a:lnTo>
                  <a:pt x="11054214" y="0"/>
                </a:lnTo>
                <a:lnTo>
                  <a:pt x="11054214" y="10400119"/>
                </a:lnTo>
                <a:lnTo>
                  <a:pt x="0" y="10400119"/>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nvGrpSpPr>
          <p:cNvPr id="100" name="Group 3"/>
          <p:cNvGrpSpPr/>
          <p:nvPr/>
        </p:nvGrpSpPr>
        <p:grpSpPr>
          <a:xfrm>
            <a:off x="10733760" y="611280"/>
            <a:ext cx="7327800" cy="9691560"/>
            <a:chOff x="10733760" y="611280"/>
            <a:chExt cx="7327800" cy="9691560"/>
          </a:xfrm>
        </p:grpSpPr>
        <p:sp>
          <p:nvSpPr>
            <p:cNvPr id="101" name="Freeform 4"/>
            <p:cNvSpPr/>
            <p:nvPr/>
          </p:nvSpPr>
          <p:spPr>
            <a:xfrm>
              <a:off x="10733760" y="611280"/>
              <a:ext cx="7327800" cy="9691560"/>
            </a:xfrm>
            <a:custGeom>
              <a:avLst/>
              <a:gdLst>
                <a:gd name="textAreaLeft" fmla="*/ 0 w 7327800"/>
                <a:gd name="textAreaRight" fmla="*/ 7328160 w 7327800"/>
                <a:gd name="textAreaTop" fmla="*/ 0 h 9691560"/>
                <a:gd name="textAreaBottom" fmla="*/ 9691920 h 9691560"/>
              </a:gdLst>
              <a:ahLst/>
              <a:cxnLst/>
              <a:rect l="textAreaLeft" t="textAreaTop" r="textAreaRight" b="textAreaBottom"/>
              <a:pathLst>
                <a:path w="1329301" h="1758068">
                  <a:moveTo>
                    <a:pt x="36976" y="0"/>
                  </a:moveTo>
                  <a:lnTo>
                    <a:pt x="1292326" y="0"/>
                  </a:lnTo>
                  <a:cubicBezTo>
                    <a:pt x="1302132" y="0"/>
                    <a:pt x="1311537" y="3896"/>
                    <a:pt x="1318471" y="10830"/>
                  </a:cubicBezTo>
                  <a:cubicBezTo>
                    <a:pt x="1325406" y="17764"/>
                    <a:pt x="1329301" y="27169"/>
                    <a:pt x="1329301" y="36976"/>
                  </a:cubicBezTo>
                  <a:lnTo>
                    <a:pt x="1329301" y="1721092"/>
                  </a:lnTo>
                  <a:cubicBezTo>
                    <a:pt x="1329301" y="1741513"/>
                    <a:pt x="1312747" y="1758068"/>
                    <a:pt x="1292326" y="1758068"/>
                  </a:cubicBezTo>
                  <a:lnTo>
                    <a:pt x="36976" y="1758068"/>
                  </a:lnTo>
                  <a:cubicBezTo>
                    <a:pt x="27169" y="1758068"/>
                    <a:pt x="17764" y="1754172"/>
                    <a:pt x="10830" y="1747238"/>
                  </a:cubicBezTo>
                  <a:cubicBezTo>
                    <a:pt x="3896" y="1740304"/>
                    <a:pt x="0" y="1730899"/>
                    <a:pt x="0" y="1721092"/>
                  </a:cubicBezTo>
                  <a:lnTo>
                    <a:pt x="0" y="36976"/>
                  </a:lnTo>
                  <a:cubicBezTo>
                    <a:pt x="0" y="16555"/>
                    <a:pt x="16555" y="0"/>
                    <a:pt x="36976" y="0"/>
                  </a:cubicBezTo>
                  <a:close/>
                </a:path>
              </a:pathLst>
            </a:custGeom>
            <a:blipFill rotWithShape="0">
              <a:blip r:embed="rId3"/>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sp>
        <p:nvSpPr>
          <p:cNvPr id="102" name="Freeform 5"/>
          <p:cNvSpPr/>
          <p:nvPr/>
        </p:nvSpPr>
        <p:spPr>
          <a:xfrm>
            <a:off x="0" y="4875840"/>
            <a:ext cx="8163720" cy="3056760"/>
          </a:xfrm>
          <a:custGeom>
            <a:avLst/>
            <a:gdLst>
              <a:gd name="textAreaLeft" fmla="*/ 0 w 8163720"/>
              <a:gd name="textAreaRight" fmla="*/ 8164080 w 8163720"/>
              <a:gd name="textAreaTop" fmla="*/ 0 h 3056760"/>
              <a:gd name="textAreaBottom" fmla="*/ 3057120 h 3056760"/>
            </a:gdLst>
            <a:ahLst/>
            <a:cxnLst/>
            <a:rect l="textAreaLeft" t="textAreaTop" r="textAreaRight" b="textAreaBottom"/>
            <a:pathLst>
              <a:path w="8391987" h="3057084">
                <a:moveTo>
                  <a:pt x="0" y="0"/>
                </a:moveTo>
                <a:lnTo>
                  <a:pt x="8391987" y="0"/>
                </a:lnTo>
                <a:lnTo>
                  <a:pt x="8391987" y="3057084"/>
                </a:lnTo>
                <a:lnTo>
                  <a:pt x="0" y="3057084"/>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03" name="Freeform 6"/>
          <p:cNvSpPr/>
          <p:nvPr/>
        </p:nvSpPr>
        <p:spPr>
          <a:xfrm>
            <a:off x="17464680" y="6210360"/>
            <a:ext cx="1232640" cy="1210680"/>
          </a:xfrm>
          <a:custGeom>
            <a:avLst/>
            <a:gdLst>
              <a:gd name="textAreaLeft" fmla="*/ 0 w 1232640"/>
              <a:gd name="textAreaRight" fmla="*/ 1233000 w 1232640"/>
              <a:gd name="textAreaTop" fmla="*/ 0 h 1210680"/>
              <a:gd name="textAreaBottom" fmla="*/ 1211040 h 1210680"/>
            </a:gdLst>
            <a:ahLst/>
            <a:cxnLst/>
            <a:rect l="textAreaLeft" t="textAreaTop" r="textAreaRight" b="textAreaBottom"/>
            <a:pathLst>
              <a:path w="789392" h="917898">
                <a:moveTo>
                  <a:pt x="0" y="0"/>
                </a:moveTo>
                <a:lnTo>
                  <a:pt x="789392" y="0"/>
                </a:lnTo>
                <a:lnTo>
                  <a:pt x="789392" y="917898"/>
                </a:lnTo>
                <a:lnTo>
                  <a:pt x="0" y="917898"/>
                </a:lnTo>
                <a:lnTo>
                  <a:pt x="0" y="0"/>
                </a:lnTo>
                <a:close/>
              </a:path>
            </a:pathLst>
          </a:custGeom>
          <a:blipFill rotWithShape="0">
            <a:blip r:embed="rId6">
              <a:extLst>
                <a:ext uri="{96DAC541-7B7A-43D3-8B79-37D633B846F1}">
                  <asvg:svgBlip xmlns:asvg="http://schemas.microsoft.com/office/drawing/2016/SVG/main" r:embed="rId7"/>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04" name="Freeform 7"/>
          <p:cNvSpPr/>
          <p:nvPr/>
        </p:nvSpPr>
        <p:spPr>
          <a:xfrm>
            <a:off x="18973800" y="8267760"/>
            <a:ext cx="1781280" cy="1499040"/>
          </a:xfrm>
          <a:custGeom>
            <a:avLst/>
            <a:gdLst>
              <a:gd name="textAreaLeft" fmla="*/ 0 w 1781280"/>
              <a:gd name="textAreaRight" fmla="*/ 1781640 w 1781280"/>
              <a:gd name="textAreaTop" fmla="*/ 0 h 1499040"/>
              <a:gd name="textAreaBottom" fmla="*/ 1499400 h 1499040"/>
            </a:gdLst>
            <a:ahLst/>
            <a:cxnLst/>
            <a:rect l="textAreaLeft" t="textAreaTop" r="textAreaRight" b="textAreaBottom"/>
            <a:pathLst>
              <a:path w="1416952" h="1192568">
                <a:moveTo>
                  <a:pt x="0" y="0"/>
                </a:moveTo>
                <a:lnTo>
                  <a:pt x="1416952" y="0"/>
                </a:lnTo>
                <a:lnTo>
                  <a:pt x="1416952" y="1192567"/>
                </a:lnTo>
                <a:lnTo>
                  <a:pt x="0" y="1192567"/>
                </a:lnTo>
                <a:lnTo>
                  <a:pt x="0" y="0"/>
                </a:lnTo>
                <a:close/>
              </a:path>
            </a:pathLst>
          </a:custGeom>
          <a:blipFill rotWithShape="0">
            <a:blip r:embed="rId8"/>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05" name="TextBox 8"/>
          <p:cNvSpPr/>
          <p:nvPr/>
        </p:nvSpPr>
        <p:spPr>
          <a:xfrm>
            <a:off x="1828800" y="1828800"/>
            <a:ext cx="5985000" cy="1743840"/>
          </a:xfrm>
          <a:prstGeom prst="rect">
            <a:avLst/>
          </a:prstGeom>
          <a:noFill/>
          <a:ln w="0">
            <a:noFill/>
          </a:ln>
        </p:spPr>
        <p:style>
          <a:lnRef idx="0"/>
          <a:fillRef idx="0"/>
          <a:effectRef idx="0"/>
          <a:fontRef idx="minor"/>
        </p:style>
        <p:txBody>
          <a:bodyPr lIns="0" tIns="0" rIns="0" bIns="0" anchor="t">
            <a:spAutoFit/>
          </a:bodyPr>
          <a:p>
            <a:pPr defTabSz="914400">
              <a:lnSpc>
                <a:spcPts val="6800"/>
              </a:lnSpc>
            </a:pPr>
            <a:r>
              <a:rPr lang="en-US" sz="6800" b="1" u="none" strike="noStrike">
                <a:solidFill>
                  <a:srgbClr val="573004"/>
                </a:solidFill>
                <a:effectLst/>
                <a:uFillTx/>
                <a:latin typeface="Gotham Pro"/>
                <a:ea typeface="Heading Now 71-78"/>
              </a:rPr>
              <a:t>Background &amp; Motivation</a:t>
            </a:r>
            <a:endParaRPr lang="en-US" sz="6800" b="0" u="none" strike="noStrike">
              <a:solidFill>
                <a:srgbClr val="000000"/>
              </a:solidFill>
              <a:effectLst/>
              <a:uFillTx/>
              <a:latin typeface="Calibri"/>
            </a:endParaRPr>
          </a:p>
        </p:txBody>
      </p:sp>
      <p:sp>
        <p:nvSpPr>
          <p:cNvPr id="106" name="TextBox 9"/>
          <p:cNvSpPr/>
          <p:nvPr/>
        </p:nvSpPr>
        <p:spPr>
          <a:xfrm>
            <a:off x="1828800" y="5295960"/>
            <a:ext cx="4247640" cy="2500200"/>
          </a:xfrm>
          <a:prstGeom prst="rect">
            <a:avLst/>
          </a:prstGeom>
          <a:noFill/>
          <a:ln w="0">
            <a:noFill/>
          </a:ln>
        </p:spPr>
        <p:style>
          <a:lnRef idx="0"/>
          <a:fillRef idx="0"/>
          <a:effectRef idx="0"/>
          <a:fontRef idx="minor"/>
        </p:style>
        <p:txBody>
          <a:bodyPr lIns="0" tIns="0" rIns="0" bIns="0" anchor="t">
            <a:spAutoFit/>
          </a:bodyPr>
          <a:p>
            <a:pPr marL="431640" lvl="1" indent="-21600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Importance of preserving fragile archaeological contexts</a:t>
            </a:r>
            <a:endParaRPr lang="en-US" sz="2000" b="0" u="none" strike="noStrike">
              <a:solidFill>
                <a:srgbClr val="000000"/>
              </a:solidFill>
              <a:effectLst/>
              <a:uFillTx/>
              <a:latin typeface="Calibri"/>
            </a:endParaRPr>
          </a:p>
          <a:p>
            <a:pPr marL="431640" lvl="1" indent="-21600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Challenges of documenting complex urn burials</a:t>
            </a:r>
            <a:endParaRPr lang="en-US" sz="2000" b="0" u="none" strike="noStrike">
              <a:solidFill>
                <a:srgbClr val="000000"/>
              </a:solidFill>
              <a:effectLst/>
              <a:uFillTx/>
              <a:latin typeface="Calibri"/>
            </a:endParaRPr>
          </a:p>
          <a:p>
            <a:pPr marL="431640" lvl="1" indent="-21600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Value of non-destructive digital technologies</a:t>
            </a:r>
            <a:endParaRPr lang="en-US" sz="2000" b="0" u="none" strike="noStrike">
              <a:solidFill>
                <a:srgbClr val="000000"/>
              </a:solidFill>
              <a:effectLst/>
              <a:uFillTx/>
              <a:latin typeface="Calibri"/>
            </a:endParaRPr>
          </a:p>
          <a:p>
            <a:pPr defTabSz="914400">
              <a:lnSpc>
                <a:spcPts val="2801"/>
              </a:lnSpc>
            </a:pPr>
            <a:endParaRPr lang="en-US" sz="2000" b="0" u="none" strike="noStrike">
              <a:solidFill>
                <a:srgbClr val="000000"/>
              </a:solidFill>
              <a:effectLst/>
              <a:uFillTx/>
              <a:latin typeface="Calibri"/>
            </a:endParaRPr>
          </a:p>
        </p:txBody>
      </p:sp>
      <p:sp>
        <p:nvSpPr>
          <p:cNvPr id="107" name="Freeform 10"/>
          <p:cNvSpPr/>
          <p:nvPr/>
        </p:nvSpPr>
        <p:spPr>
          <a:xfrm>
            <a:off x="0" y="114480"/>
            <a:ext cx="1136520" cy="2285640"/>
          </a:xfrm>
          <a:custGeom>
            <a:avLst/>
            <a:gdLst>
              <a:gd name="textAreaLeft" fmla="*/ 0 w 1136520"/>
              <a:gd name="textAreaRight" fmla="*/ 1136880 w 1136520"/>
              <a:gd name="textAreaTop" fmla="*/ 0 h 2285640"/>
              <a:gd name="textAreaBottom" fmla="*/ 2286000 h 2285640"/>
            </a:gdLst>
            <a:ahLst/>
            <a:cxnLst/>
            <a:rect l="textAreaLeft" t="textAreaTop" r="textAreaRight" b="textAreaBottom"/>
            <a:pathLst>
              <a:path w="1136957" h="3362968">
                <a:moveTo>
                  <a:pt x="0" y="0"/>
                </a:moveTo>
                <a:lnTo>
                  <a:pt x="1136957" y="0"/>
                </a:lnTo>
                <a:lnTo>
                  <a:pt x="1136957" y="3362968"/>
                </a:lnTo>
                <a:lnTo>
                  <a:pt x="0" y="3362968"/>
                </a:lnTo>
                <a:lnTo>
                  <a:pt x="0" y="0"/>
                </a:lnTo>
                <a:close/>
              </a:path>
            </a:pathLst>
          </a:custGeom>
          <a:blipFill rotWithShape="0">
            <a:blip r:embed="rId9"/>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08" name="Freeform 11"/>
          <p:cNvSpPr/>
          <p:nvPr/>
        </p:nvSpPr>
        <p:spPr>
          <a:xfrm rot="5400000">
            <a:off x="540000" y="8274240"/>
            <a:ext cx="1767600" cy="2238120"/>
          </a:xfrm>
          <a:custGeom>
            <a:avLst/>
            <a:gdLst>
              <a:gd name="textAreaLeft" fmla="*/ 0 w 1767600"/>
              <a:gd name="textAreaRight" fmla="*/ 1767960 w 1767600"/>
              <a:gd name="textAreaTop" fmla="*/ 0 h 2238120"/>
              <a:gd name="textAreaBottom" fmla="*/ 2238480 h 2238120"/>
            </a:gdLst>
            <a:ahLst/>
            <a:cxnLst/>
            <a:rect l="textAreaLeft" t="textAreaTop" r="textAreaRight" b="textAreaBottom"/>
            <a:pathLst>
              <a:path w="1767971" h="2238350">
                <a:moveTo>
                  <a:pt x="0" y="0"/>
                </a:moveTo>
                <a:lnTo>
                  <a:pt x="1767971" y="0"/>
                </a:lnTo>
                <a:lnTo>
                  <a:pt x="1767971" y="2238350"/>
                </a:lnTo>
                <a:lnTo>
                  <a:pt x="0" y="2238350"/>
                </a:lnTo>
                <a:lnTo>
                  <a:pt x="0" y="0"/>
                </a:lnTo>
                <a:close/>
              </a:path>
            </a:pathLst>
          </a:custGeom>
          <a:blipFill rotWithShape="0">
            <a:blip r:embed="rId10"/>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Freeform 2"/>
          <p:cNvSpPr/>
          <p:nvPr/>
        </p:nvSpPr>
        <p:spPr>
          <a:xfrm>
            <a:off x="10749960" y="0"/>
            <a:ext cx="7537680" cy="10482480"/>
          </a:xfrm>
          <a:custGeom>
            <a:avLst/>
            <a:gdLst>
              <a:gd name="textAreaLeft" fmla="*/ 0 w 7537680"/>
              <a:gd name="textAreaRight" fmla="*/ 7538040 w 7537680"/>
              <a:gd name="textAreaTop" fmla="*/ 0 h 10482480"/>
              <a:gd name="textAreaBottom" fmla="*/ 10482840 h 10482480"/>
            </a:gdLst>
            <a:ahLst/>
            <a:cxnLst/>
            <a:rect l="textAreaLeft" t="textAreaTop" r="textAreaRight" b="textAreaBottom"/>
            <a:pathLst>
              <a:path w="8115731" h="10482820">
                <a:moveTo>
                  <a:pt x="0" y="0"/>
                </a:moveTo>
                <a:lnTo>
                  <a:pt x="8115731" y="0"/>
                </a:lnTo>
                <a:lnTo>
                  <a:pt x="8115731" y="10482820"/>
                </a:lnTo>
                <a:lnTo>
                  <a:pt x="0" y="10482820"/>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10" name="Picture 24"/>
          <p:cNvSpPr/>
          <p:nvPr/>
        </p:nvSpPr>
        <p:spPr>
          <a:xfrm>
            <a:off x="8517960" y="2827080"/>
            <a:ext cx="7336440" cy="6574680"/>
          </a:xfrm>
          <a:prstGeom prst="roundRect">
            <a:avLst>
              <a:gd name="adj" fmla="val 16667"/>
            </a:avLst>
          </a:prstGeom>
          <a:blipFill rotWithShape="0">
            <a:blip r:embed="rId3"/>
            <a:srcRect/>
            <a:stretch/>
          </a:blipFill>
          <a:ln w="0">
            <a:noFill/>
          </a:ln>
          <a:effectLst>
            <a:outerShdw algn="tl" blurRad="7632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11" name="Freeform 5"/>
          <p:cNvSpPr/>
          <p:nvPr/>
        </p:nvSpPr>
        <p:spPr>
          <a:xfrm>
            <a:off x="-43560" y="4662000"/>
            <a:ext cx="8908920" cy="3682800"/>
          </a:xfrm>
          <a:custGeom>
            <a:avLst/>
            <a:gdLst>
              <a:gd name="textAreaLeft" fmla="*/ 0 w 8908920"/>
              <a:gd name="textAreaRight" fmla="*/ 8909280 w 8908920"/>
              <a:gd name="textAreaTop" fmla="*/ 0 h 3682800"/>
              <a:gd name="textAreaBottom" fmla="*/ 3683160 h 3682800"/>
            </a:gdLst>
            <a:ahLst/>
            <a:cxnLst/>
            <a:rect l="textAreaLeft" t="textAreaTop" r="textAreaRight" b="textAreaBottom"/>
            <a:pathLst>
              <a:path w="9519225" h="3683041">
                <a:moveTo>
                  <a:pt x="0" y="0"/>
                </a:moveTo>
                <a:lnTo>
                  <a:pt x="9519225" y="0"/>
                </a:lnTo>
                <a:lnTo>
                  <a:pt x="9519225" y="3683041"/>
                </a:lnTo>
                <a:lnTo>
                  <a:pt x="0" y="3683041"/>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12" name="Freeform 6"/>
          <p:cNvSpPr/>
          <p:nvPr/>
        </p:nvSpPr>
        <p:spPr>
          <a:xfrm>
            <a:off x="9955080" y="-1601280"/>
            <a:ext cx="1081800" cy="1081800"/>
          </a:xfrm>
          <a:custGeom>
            <a:avLst/>
            <a:gdLst>
              <a:gd name="textAreaLeft" fmla="*/ 0 w 1081800"/>
              <a:gd name="textAreaRight" fmla="*/ 1082160 w 1081800"/>
              <a:gd name="textAreaTop" fmla="*/ 0 h 1081800"/>
              <a:gd name="textAreaBottom" fmla="*/ 1082160 h 1081800"/>
            </a:gdLst>
            <a:ahLst/>
            <a:cxnLst/>
            <a:rect l="textAreaLeft" t="textAreaTop" r="textAreaRight" b="textAreaBottom"/>
            <a:pathLst>
              <a:path w="1082155" h="1082155">
                <a:moveTo>
                  <a:pt x="0" y="0"/>
                </a:moveTo>
                <a:lnTo>
                  <a:pt x="1082154" y="0"/>
                </a:lnTo>
                <a:lnTo>
                  <a:pt x="1082154" y="1082155"/>
                </a:lnTo>
                <a:lnTo>
                  <a:pt x="0" y="1082155"/>
                </a:lnTo>
                <a:lnTo>
                  <a:pt x="0" y="0"/>
                </a:lnTo>
                <a:close/>
              </a:path>
            </a:pathLst>
          </a:custGeom>
          <a:blipFill rotWithShape="0">
            <a:blip r:embed="rId6">
              <a:extLst>
                <a:ext uri="{96DAC541-7B7A-43D3-8B79-37D633B846F1}">
                  <asvg:svgBlip xmlns:asvg="http://schemas.microsoft.com/office/drawing/2016/SVG/main" r:embed="rId7"/>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13" name="Freeform 7"/>
          <p:cNvSpPr/>
          <p:nvPr/>
        </p:nvSpPr>
        <p:spPr>
          <a:xfrm>
            <a:off x="-796680" y="276480"/>
            <a:ext cx="1505520" cy="1481040"/>
          </a:xfrm>
          <a:custGeom>
            <a:avLst/>
            <a:gdLst>
              <a:gd name="textAreaLeft" fmla="*/ 0 w 1505520"/>
              <a:gd name="textAreaRight" fmla="*/ 1505880 w 1505520"/>
              <a:gd name="textAreaTop" fmla="*/ 0 h 1481040"/>
              <a:gd name="textAreaBottom" fmla="*/ 1481400 h 1481040"/>
            </a:gdLst>
            <a:ahLst/>
            <a:cxnLst/>
            <a:rect l="textAreaLeft" t="textAreaTop" r="textAreaRight" b="textAreaBottom"/>
            <a:pathLst>
              <a:path w="4114800" h="4114800">
                <a:moveTo>
                  <a:pt x="0" y="0"/>
                </a:moveTo>
                <a:lnTo>
                  <a:pt x="4114800" y="0"/>
                </a:lnTo>
                <a:lnTo>
                  <a:pt x="4114800" y="4114800"/>
                </a:lnTo>
                <a:lnTo>
                  <a:pt x="0" y="4114800"/>
                </a:lnTo>
                <a:lnTo>
                  <a:pt x="0" y="0"/>
                </a:lnTo>
                <a:close/>
              </a:path>
            </a:pathLst>
          </a:custGeom>
          <a:blipFill rotWithShape="0">
            <a:blip r:embed="rId8">
              <a:extLst>
                <a:ext uri="{96DAC541-7B7A-43D3-8B79-37D633B846F1}">
                  <asvg:svgBlip xmlns:asvg="http://schemas.microsoft.com/office/drawing/2016/SVG/main" r:embed="rId9"/>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14" name="Freeform 8"/>
          <p:cNvSpPr/>
          <p:nvPr/>
        </p:nvSpPr>
        <p:spPr>
          <a:xfrm>
            <a:off x="19659600" y="8191440"/>
            <a:ext cx="1446480" cy="1452600"/>
          </a:xfrm>
          <a:custGeom>
            <a:avLst/>
            <a:gdLst>
              <a:gd name="textAreaLeft" fmla="*/ 0 w 1446480"/>
              <a:gd name="textAreaRight" fmla="*/ 1446840 w 1446480"/>
              <a:gd name="textAreaTop" fmla="*/ 0 h 1452600"/>
              <a:gd name="textAreaBottom" fmla="*/ 1452960 h 1452600"/>
            </a:gdLst>
            <a:ahLst/>
            <a:cxnLst/>
            <a:rect l="textAreaLeft" t="textAreaTop" r="textAreaRight" b="textAreaBottom"/>
            <a:pathLst>
              <a:path w="4114800" h="4114800">
                <a:moveTo>
                  <a:pt x="0" y="0"/>
                </a:moveTo>
                <a:lnTo>
                  <a:pt x="4114800" y="0"/>
                </a:lnTo>
                <a:lnTo>
                  <a:pt x="4114800" y="4114800"/>
                </a:lnTo>
                <a:lnTo>
                  <a:pt x="0" y="4114800"/>
                </a:lnTo>
                <a:lnTo>
                  <a:pt x="0" y="0"/>
                </a:lnTo>
                <a:close/>
              </a:path>
            </a:pathLst>
          </a:custGeom>
          <a:blipFill rotWithShape="0">
            <a:blip r:embed="rId10">
              <a:extLst>
                <a:ext uri="{96DAC541-7B7A-43D3-8B79-37D633B846F1}">
                  <asvg:svgBlip xmlns:asvg="http://schemas.microsoft.com/office/drawing/2016/SVG/main" r:embed="rId11"/>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15" name="Freeform 9"/>
          <p:cNvSpPr/>
          <p:nvPr/>
        </p:nvSpPr>
        <p:spPr>
          <a:xfrm>
            <a:off x="9955080" y="-1333440"/>
            <a:ext cx="674640" cy="836640"/>
          </a:xfrm>
          <a:custGeom>
            <a:avLst/>
            <a:gdLst>
              <a:gd name="textAreaLeft" fmla="*/ 0 w 674640"/>
              <a:gd name="textAreaRight" fmla="*/ 675000 w 674640"/>
              <a:gd name="textAreaTop" fmla="*/ 0 h 836640"/>
              <a:gd name="textAreaBottom" fmla="*/ 837000 h 836640"/>
            </a:gdLst>
            <a:ahLst/>
            <a:cxnLst/>
            <a:rect l="textAreaLeft" t="textAreaTop" r="textAreaRight" b="textAreaBottom"/>
            <a:pathLst>
              <a:path w="674852" h="837111">
                <a:moveTo>
                  <a:pt x="0" y="0"/>
                </a:moveTo>
                <a:lnTo>
                  <a:pt x="674852" y="0"/>
                </a:lnTo>
                <a:lnTo>
                  <a:pt x="674852" y="837111"/>
                </a:lnTo>
                <a:lnTo>
                  <a:pt x="0" y="837111"/>
                </a:lnTo>
                <a:lnTo>
                  <a:pt x="0" y="0"/>
                </a:lnTo>
                <a:close/>
              </a:path>
            </a:pathLst>
          </a:custGeom>
          <a:blipFill rotWithShape="0">
            <a:blip r:embed="rId12"/>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16" name="TextBox 10"/>
          <p:cNvSpPr/>
          <p:nvPr/>
        </p:nvSpPr>
        <p:spPr>
          <a:xfrm>
            <a:off x="1828800" y="1828800"/>
            <a:ext cx="7223040" cy="2615760"/>
          </a:xfrm>
          <a:prstGeom prst="rect">
            <a:avLst/>
          </a:prstGeom>
          <a:noFill/>
          <a:ln w="0">
            <a:noFill/>
          </a:ln>
        </p:spPr>
        <p:style>
          <a:lnRef idx="0"/>
          <a:fillRef idx="0"/>
          <a:effectRef idx="0"/>
          <a:fontRef idx="minor"/>
        </p:style>
        <p:txBody>
          <a:bodyPr lIns="0" tIns="0" rIns="0" bIns="0" anchor="t">
            <a:spAutoFit/>
          </a:bodyPr>
          <a:p>
            <a:pPr defTabSz="914400">
              <a:lnSpc>
                <a:spcPts val="6800"/>
              </a:lnSpc>
            </a:pPr>
            <a:r>
              <a:rPr lang="en-US" sz="6800" b="1" u="none" strike="noStrike">
                <a:solidFill>
                  <a:srgbClr val="573004"/>
                </a:solidFill>
                <a:effectLst/>
                <a:uFillTx/>
                <a:latin typeface="Gotham Pro"/>
                <a:ea typeface="Heading Now 71-78"/>
              </a:rPr>
              <a:t>Archaeological</a:t>
            </a:r>
            <a:r>
              <a:rPr lang="en-US" sz="6800" b="1" u="none" spc="-374" strike="noStrike">
                <a:solidFill>
                  <a:srgbClr val="573004"/>
                </a:solidFill>
                <a:effectLst/>
                <a:uFillTx/>
                <a:latin typeface="Gotham Pro"/>
                <a:ea typeface="Heading Now 71-78"/>
              </a:rPr>
              <a:t> </a:t>
            </a:r>
            <a:r>
              <a:rPr lang="en-US" sz="6800" b="1" u="none" strike="noStrike">
                <a:solidFill>
                  <a:srgbClr val="573004"/>
                </a:solidFill>
                <a:effectLst/>
                <a:uFillTx/>
                <a:latin typeface="Gotham Pro"/>
                <a:ea typeface="Heading Now 71-78"/>
              </a:rPr>
              <a:t>Context</a:t>
            </a:r>
            <a:endParaRPr lang="en-US" sz="6800" b="0" u="none" strike="noStrike">
              <a:solidFill>
                <a:srgbClr val="000000"/>
              </a:solidFill>
              <a:effectLst/>
              <a:uFillTx/>
              <a:latin typeface="Calibri"/>
            </a:endParaRPr>
          </a:p>
          <a:p>
            <a:pPr defTabSz="914400">
              <a:lnSpc>
                <a:spcPts val="6800"/>
              </a:lnSpc>
            </a:pPr>
            <a:endParaRPr lang="en-US" sz="6800" b="0" u="none" strike="noStrike">
              <a:solidFill>
                <a:srgbClr val="000000"/>
              </a:solidFill>
              <a:effectLst/>
              <a:uFillTx/>
              <a:latin typeface="Calibri"/>
            </a:endParaRPr>
          </a:p>
        </p:txBody>
      </p:sp>
      <p:sp>
        <p:nvSpPr>
          <p:cNvPr id="117" name="TextBox 11"/>
          <p:cNvSpPr/>
          <p:nvPr/>
        </p:nvSpPr>
        <p:spPr>
          <a:xfrm>
            <a:off x="2094480" y="5320800"/>
            <a:ext cx="5259960" cy="3218400"/>
          </a:xfrm>
          <a:prstGeom prst="rect">
            <a:avLst/>
          </a:prstGeom>
          <a:noFill/>
          <a:ln w="0">
            <a:noFill/>
          </a:ln>
        </p:spPr>
        <p:style>
          <a:lnRef idx="0"/>
          <a:fillRef idx="0"/>
          <a:effectRef idx="0"/>
          <a:fontRef idx="minor"/>
        </p:style>
        <p:txBody>
          <a:bodyPr lIns="0" tIns="0" rIns="0" bIns="0" anchor="t">
            <a:spAutoFit/>
          </a:bodyPr>
          <a:p>
            <a:pPr marL="431640" lvl="1" indent="-21600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Location: North-West Bulgaria</a:t>
            </a:r>
            <a:endParaRPr lang="en-US" sz="2000" b="0" u="none" strike="noStrike">
              <a:solidFill>
                <a:srgbClr val="000000"/>
              </a:solidFill>
              <a:effectLst/>
              <a:uFillTx/>
              <a:latin typeface="Calibri"/>
            </a:endParaRPr>
          </a:p>
          <a:p>
            <a:pPr marL="431640" lvl="1" indent="-21600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Period: Late Bronze Age</a:t>
            </a:r>
            <a:endParaRPr lang="en-US" sz="2000" b="0" u="none" strike="noStrike">
              <a:solidFill>
                <a:srgbClr val="000000"/>
              </a:solidFill>
              <a:effectLst/>
              <a:uFillTx/>
              <a:latin typeface="Calibri"/>
            </a:endParaRPr>
          </a:p>
          <a:p>
            <a:pPr marL="431640" lvl="1" indent="-21600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Reconstruction Focus: Feature 107, Triple grave</a:t>
            </a:r>
            <a:endParaRPr lang="en-US" sz="2000" b="0" u="none" strike="noStrike">
              <a:solidFill>
                <a:srgbClr val="000000"/>
              </a:solidFill>
              <a:effectLst/>
              <a:uFillTx/>
              <a:latin typeface="Calibri"/>
            </a:endParaRPr>
          </a:p>
          <a:p>
            <a:pPr marL="431640" lvl="1" indent="-21600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Reconstruction material: Nine ceramic urns</a:t>
            </a:r>
            <a:endParaRPr lang="en-US" sz="2000" b="0" u="none" strike="noStrike">
              <a:solidFill>
                <a:srgbClr val="000000"/>
              </a:solidFill>
              <a:effectLst/>
              <a:uFillTx/>
              <a:latin typeface="Calibri"/>
            </a:endParaRPr>
          </a:p>
          <a:p>
            <a:pPr marL="431640" lvl="1" indent="-21600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Radiocarbon determination date: </a:t>
            </a:r>
            <a:br>
              <a:rPr sz="2000"/>
            </a:br>
            <a:r>
              <a:rPr lang="en-US" sz="2000" b="0" u="none" strike="noStrike">
                <a:solidFill>
                  <a:srgbClr val="573004"/>
                </a:solidFill>
                <a:effectLst/>
                <a:uFillTx/>
                <a:latin typeface="TT Firs Neue"/>
                <a:ea typeface="TT Firs Neue"/>
              </a:rPr>
              <a:t>1405–1220 cal BC (95.4%) </a:t>
            </a:r>
            <a:endParaRPr lang="en-US" sz="2000" b="0" u="none" strike="noStrike">
              <a:solidFill>
                <a:srgbClr val="000000"/>
              </a:solidFill>
              <a:effectLst/>
              <a:uFillTx/>
              <a:latin typeface="Calibri"/>
            </a:endParaRPr>
          </a:p>
          <a:p>
            <a:pPr defTabSz="914400">
              <a:lnSpc>
                <a:spcPts val="2801"/>
              </a:lnSpc>
            </a:pPr>
            <a:endParaRPr lang="en-US" sz="2000" b="0" u="none" strike="noStrike">
              <a:solidFill>
                <a:srgbClr val="000000"/>
              </a:solidFill>
              <a:effectLst/>
              <a:uFillTx/>
              <a:latin typeface="Calibri"/>
            </a:endParaRPr>
          </a:p>
        </p:txBody>
      </p:sp>
      <p:sp>
        <p:nvSpPr>
          <p:cNvPr id="118" name="TextBox 12"/>
          <p:cNvSpPr/>
          <p:nvPr/>
        </p:nvSpPr>
        <p:spPr>
          <a:xfrm>
            <a:off x="2094480" y="4896360"/>
            <a:ext cx="4974480" cy="853200"/>
          </a:xfrm>
          <a:prstGeom prst="rect">
            <a:avLst/>
          </a:prstGeom>
          <a:noFill/>
          <a:ln w="0">
            <a:noFill/>
          </a:ln>
        </p:spPr>
        <p:style>
          <a:lnRef idx="0"/>
          <a:fillRef idx="0"/>
          <a:effectRef idx="0"/>
          <a:fontRef idx="minor"/>
        </p:style>
        <p:txBody>
          <a:bodyPr lIns="0" tIns="0" rIns="0" bIns="0" anchor="t">
            <a:spAutoFit/>
          </a:bodyPr>
          <a:p>
            <a:pPr defTabSz="914400">
              <a:lnSpc>
                <a:spcPts val="3359"/>
              </a:lnSpc>
              <a:tabLst>
                <a:tab pos="0" algn="l"/>
              </a:tabLst>
            </a:pPr>
            <a:r>
              <a:rPr lang="en-US" sz="2400" b="1" u="none" strike="noStrike">
                <a:solidFill>
                  <a:srgbClr val="573004"/>
                </a:solidFill>
                <a:effectLst/>
                <a:uFillTx/>
                <a:latin typeface="TT Firs Neue Bold"/>
                <a:ea typeface="TT Firs Neue Bold"/>
              </a:rPr>
              <a:t>The Baley Necropolis</a:t>
            </a:r>
            <a:endParaRPr lang="en-US" sz="2400" b="0" u="none" strike="noStrike">
              <a:solidFill>
                <a:srgbClr val="000000"/>
              </a:solidFill>
              <a:effectLst/>
              <a:uFillTx/>
              <a:latin typeface="Calibri"/>
            </a:endParaRPr>
          </a:p>
          <a:p>
            <a:pPr defTabSz="914400">
              <a:lnSpc>
                <a:spcPts val="3359"/>
              </a:lnSpc>
              <a:tabLst>
                <a:tab pos="0" algn="l"/>
              </a:tabLst>
            </a:pPr>
            <a:endParaRPr lang="en-US" sz="2400" b="0" u="none" strike="noStrike">
              <a:solidFill>
                <a:srgbClr val="000000"/>
              </a:solidFill>
              <a:effectLst/>
              <a:uFillTx/>
              <a:latin typeface="Calibri"/>
            </a:endParaRPr>
          </a:p>
        </p:txBody>
      </p:sp>
      <p:sp>
        <p:nvSpPr>
          <p:cNvPr id="119" name="Freeform 13"/>
          <p:cNvSpPr/>
          <p:nvPr/>
        </p:nvSpPr>
        <p:spPr>
          <a:xfrm rot="5400000">
            <a:off x="422280" y="8294760"/>
            <a:ext cx="1721880" cy="2261520"/>
          </a:xfrm>
          <a:custGeom>
            <a:avLst/>
            <a:gdLst>
              <a:gd name="textAreaLeft" fmla="*/ 0 w 1721880"/>
              <a:gd name="textAreaRight" fmla="*/ 1722240 w 1721880"/>
              <a:gd name="textAreaTop" fmla="*/ 0 h 2261520"/>
              <a:gd name="textAreaBottom" fmla="*/ 2261880 h 2261520"/>
            </a:gdLst>
            <a:ahLst/>
            <a:cxnLst/>
            <a:rect l="textAreaLeft" t="textAreaTop" r="textAreaRight" b="textAreaBottom"/>
            <a:pathLst>
              <a:path w="1722109" h="2261835">
                <a:moveTo>
                  <a:pt x="0" y="0"/>
                </a:moveTo>
                <a:lnTo>
                  <a:pt x="1722109" y="0"/>
                </a:lnTo>
                <a:lnTo>
                  <a:pt x="1722109" y="2261835"/>
                </a:lnTo>
                <a:lnTo>
                  <a:pt x="0" y="2261835"/>
                </a:lnTo>
                <a:lnTo>
                  <a:pt x="0" y="0"/>
                </a:lnTo>
                <a:close/>
              </a:path>
            </a:pathLst>
          </a:custGeom>
          <a:blipFill rotWithShape="0">
            <a:blip r:embed="rId13"/>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pic>
        <p:nvPicPr>
          <p:cNvPr id="120" name="Картина 15"/>
          <p:cNvPicPr/>
          <p:nvPr/>
        </p:nvPicPr>
        <p:blipFill>
          <a:blip r:embed="rId14"/>
          <a:stretch/>
        </p:blipFill>
        <p:spPr>
          <a:xfrm rot="16200000">
            <a:off x="16805520" y="2614680"/>
            <a:ext cx="1450440" cy="1188360"/>
          </a:xfrm>
          <a:prstGeom prst="rect">
            <a:avLst/>
          </a:prstGeom>
          <a:noFill/>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Freeform 2"/>
          <p:cNvSpPr/>
          <p:nvPr/>
        </p:nvSpPr>
        <p:spPr>
          <a:xfrm>
            <a:off x="-207720" y="0"/>
            <a:ext cx="6976080" cy="10286640"/>
          </a:xfrm>
          <a:custGeom>
            <a:avLst/>
            <a:gdLst>
              <a:gd name="textAreaLeft" fmla="*/ 0 w 6976080"/>
              <a:gd name="textAreaRight" fmla="*/ 6976440 w 6976080"/>
              <a:gd name="textAreaTop" fmla="*/ 0 h 10286640"/>
              <a:gd name="textAreaBottom" fmla="*/ 10287000 h 10286640"/>
            </a:gdLst>
            <a:ahLst/>
            <a:cxnLst/>
            <a:rect l="textAreaLeft" t="textAreaTop" r="textAreaRight" b="textAreaBottom"/>
            <a:pathLst>
              <a:path w="7390660" h="10287000">
                <a:moveTo>
                  <a:pt x="0" y="0"/>
                </a:moveTo>
                <a:lnTo>
                  <a:pt x="7390660" y="0"/>
                </a:lnTo>
                <a:lnTo>
                  <a:pt x="7390660" y="10287000"/>
                </a:lnTo>
                <a:lnTo>
                  <a:pt x="0" y="10287000"/>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nvGrpSpPr>
          <p:cNvPr id="122" name="Group 3"/>
          <p:cNvGrpSpPr/>
          <p:nvPr/>
        </p:nvGrpSpPr>
        <p:grpSpPr>
          <a:xfrm>
            <a:off x="8686800" y="1405080"/>
            <a:ext cx="3866760" cy="6783120"/>
            <a:chOff x="8686800" y="1405080"/>
            <a:chExt cx="3866760" cy="6783120"/>
          </a:xfrm>
        </p:grpSpPr>
        <p:sp>
          <p:nvSpPr>
            <p:cNvPr id="123" name="Freeform 4"/>
            <p:cNvSpPr/>
            <p:nvPr/>
          </p:nvSpPr>
          <p:spPr>
            <a:xfrm>
              <a:off x="8686800" y="1405080"/>
              <a:ext cx="3866760" cy="6783120"/>
            </a:xfrm>
            <a:custGeom>
              <a:avLst/>
              <a:gdLst>
                <a:gd name="textAreaLeft" fmla="*/ 0 w 3866760"/>
                <a:gd name="textAreaRight" fmla="*/ 3867120 w 3866760"/>
                <a:gd name="textAreaTop" fmla="*/ 0 h 6783120"/>
                <a:gd name="textAreaBottom" fmla="*/ 6783480 h 6783120"/>
              </a:gdLst>
              <a:ahLst/>
              <a:cxnLst/>
              <a:rect l="textAreaLeft" t="textAreaTop" r="textAreaRight" b="textAreaBottom"/>
              <a:pathLst>
                <a:path w="1165261" h="2044103">
                  <a:moveTo>
                    <a:pt x="46047" y="0"/>
                  </a:moveTo>
                  <a:lnTo>
                    <a:pt x="1119215" y="0"/>
                  </a:lnTo>
                  <a:cubicBezTo>
                    <a:pt x="1144646" y="0"/>
                    <a:pt x="1165261" y="20616"/>
                    <a:pt x="1165261" y="46047"/>
                  </a:cubicBezTo>
                  <a:lnTo>
                    <a:pt x="1165261" y="1998056"/>
                  </a:lnTo>
                  <a:cubicBezTo>
                    <a:pt x="1165261" y="2023487"/>
                    <a:pt x="1144646" y="2044103"/>
                    <a:pt x="1119215" y="2044103"/>
                  </a:cubicBezTo>
                  <a:lnTo>
                    <a:pt x="46047" y="2044103"/>
                  </a:lnTo>
                  <a:cubicBezTo>
                    <a:pt x="20616" y="2044103"/>
                    <a:pt x="0" y="2023487"/>
                    <a:pt x="0" y="1998056"/>
                  </a:cubicBezTo>
                  <a:lnTo>
                    <a:pt x="0" y="46047"/>
                  </a:lnTo>
                  <a:cubicBezTo>
                    <a:pt x="0" y="20616"/>
                    <a:pt x="20616" y="0"/>
                    <a:pt x="46047" y="0"/>
                  </a:cubicBezTo>
                  <a:close/>
                </a:path>
              </a:pathLst>
            </a:custGeom>
            <a:blipFill rotWithShape="0">
              <a:blip r:embed="rId3"/>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sp>
        <p:nvSpPr>
          <p:cNvPr id="124" name="Freeform 5"/>
          <p:cNvSpPr/>
          <p:nvPr/>
        </p:nvSpPr>
        <p:spPr>
          <a:xfrm>
            <a:off x="-207720" y="708840"/>
            <a:ext cx="8665560" cy="1919880"/>
          </a:xfrm>
          <a:custGeom>
            <a:avLst/>
            <a:gdLst>
              <a:gd name="textAreaLeft" fmla="*/ 0 w 8665560"/>
              <a:gd name="textAreaRight" fmla="*/ 8665920 w 8665560"/>
              <a:gd name="textAreaTop" fmla="*/ 0 h 1919880"/>
              <a:gd name="textAreaBottom" fmla="*/ 1920240 h 1919880"/>
            </a:gdLst>
            <a:ahLst/>
            <a:cxnLst/>
            <a:rect l="textAreaLeft" t="textAreaTop" r="textAreaRight" b="textAreaBottom"/>
            <a:pathLst>
              <a:path w="9248892" h="1957234">
                <a:moveTo>
                  <a:pt x="0" y="0"/>
                </a:moveTo>
                <a:lnTo>
                  <a:pt x="9248892" y="0"/>
                </a:lnTo>
                <a:lnTo>
                  <a:pt x="9248892" y="1957234"/>
                </a:lnTo>
                <a:lnTo>
                  <a:pt x="0" y="1957234"/>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25" name="Freeform 6"/>
          <p:cNvSpPr/>
          <p:nvPr/>
        </p:nvSpPr>
        <p:spPr>
          <a:xfrm>
            <a:off x="-207720" y="3017520"/>
            <a:ext cx="8665560" cy="1919880"/>
          </a:xfrm>
          <a:custGeom>
            <a:avLst/>
            <a:gdLst>
              <a:gd name="textAreaLeft" fmla="*/ 0 w 8665560"/>
              <a:gd name="textAreaRight" fmla="*/ 8665920 w 8665560"/>
              <a:gd name="textAreaTop" fmla="*/ 0 h 1919880"/>
              <a:gd name="textAreaBottom" fmla="*/ 1920240 h 1919880"/>
            </a:gdLst>
            <a:ahLst/>
            <a:cxnLst/>
            <a:rect l="textAreaLeft" t="textAreaTop" r="textAreaRight" b="textAreaBottom"/>
            <a:pathLst>
              <a:path w="10512198" h="1913733">
                <a:moveTo>
                  <a:pt x="0" y="0"/>
                </a:moveTo>
                <a:lnTo>
                  <a:pt x="10512198" y="0"/>
                </a:lnTo>
                <a:lnTo>
                  <a:pt x="10512198" y="1913733"/>
                </a:lnTo>
                <a:lnTo>
                  <a:pt x="0" y="1913733"/>
                </a:lnTo>
                <a:lnTo>
                  <a:pt x="0" y="0"/>
                </a:lnTo>
                <a:close/>
              </a:path>
            </a:pathLst>
          </a:custGeom>
          <a:blipFill rotWithShape="0">
            <a:blip r:embed="rId6">
              <a:extLst>
                <a:ext uri="{96DAC541-7B7A-43D3-8B79-37D633B846F1}">
                  <asvg:svgBlip xmlns:asvg="http://schemas.microsoft.com/office/drawing/2016/SVG/main" r:embed="rId7"/>
                </a:ext>
              </a:extLst>
            </a:blip>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26" name="Freeform 7"/>
          <p:cNvSpPr/>
          <p:nvPr/>
        </p:nvSpPr>
        <p:spPr>
          <a:xfrm>
            <a:off x="-207720" y="5372280"/>
            <a:ext cx="8665560" cy="1919880"/>
          </a:xfrm>
          <a:custGeom>
            <a:avLst/>
            <a:gdLst>
              <a:gd name="textAreaLeft" fmla="*/ 0 w 8665560"/>
              <a:gd name="textAreaRight" fmla="*/ 8665920 w 8665560"/>
              <a:gd name="textAreaTop" fmla="*/ 0 h 1919880"/>
              <a:gd name="textAreaBottom" fmla="*/ 1920240 h 1919880"/>
            </a:gdLst>
            <a:ahLst/>
            <a:cxnLst/>
            <a:rect l="textAreaLeft" t="textAreaTop" r="textAreaRight" b="textAreaBottom"/>
            <a:pathLst>
              <a:path w="11059788" h="1942207">
                <a:moveTo>
                  <a:pt x="0" y="0"/>
                </a:moveTo>
                <a:lnTo>
                  <a:pt x="11059788" y="0"/>
                </a:lnTo>
                <a:lnTo>
                  <a:pt x="11059788" y="1942206"/>
                </a:lnTo>
                <a:lnTo>
                  <a:pt x="0" y="1942206"/>
                </a:lnTo>
                <a:lnTo>
                  <a:pt x="0" y="0"/>
                </a:lnTo>
                <a:close/>
              </a:path>
            </a:pathLst>
          </a:custGeom>
          <a:blipFill rotWithShape="0">
            <a:blip r:embed="rId8">
              <a:extLst>
                <a:ext uri="{96DAC541-7B7A-43D3-8B79-37D633B846F1}">
                  <asvg:svgBlip xmlns:asvg="http://schemas.microsoft.com/office/drawing/2016/SVG/main" r:embed="rId9"/>
                </a:ext>
              </a:extLst>
            </a:blip>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27" name="Freeform 8"/>
          <p:cNvSpPr/>
          <p:nvPr/>
        </p:nvSpPr>
        <p:spPr>
          <a:xfrm>
            <a:off x="17983080" y="2056680"/>
            <a:ext cx="1053000" cy="2101320"/>
          </a:xfrm>
          <a:custGeom>
            <a:avLst/>
            <a:gdLst>
              <a:gd name="textAreaLeft" fmla="*/ 0 w 1053000"/>
              <a:gd name="textAreaRight" fmla="*/ 1053360 w 1053000"/>
              <a:gd name="textAreaTop" fmla="*/ 0 h 2101320"/>
              <a:gd name="textAreaBottom" fmla="*/ 2101680 h 2101320"/>
            </a:gdLst>
            <a:ahLst/>
            <a:cxnLst/>
            <a:rect l="textAreaLeft" t="textAreaTop" r="textAreaRight" b="textAreaBottom"/>
            <a:pathLst>
              <a:path w="1053498" h="2101743">
                <a:moveTo>
                  <a:pt x="0" y="0"/>
                </a:moveTo>
                <a:lnTo>
                  <a:pt x="1053498" y="0"/>
                </a:lnTo>
                <a:lnTo>
                  <a:pt x="1053498" y="2101742"/>
                </a:lnTo>
                <a:lnTo>
                  <a:pt x="0" y="2101742"/>
                </a:lnTo>
                <a:lnTo>
                  <a:pt x="0" y="0"/>
                </a:lnTo>
                <a:close/>
              </a:path>
            </a:pathLst>
          </a:custGeom>
          <a:blipFill rotWithShape="0">
            <a:blip r:embed="rId10">
              <a:extLst>
                <a:ext uri="{96DAC541-7B7A-43D3-8B79-37D633B846F1}">
                  <asvg:svgBlip xmlns:asvg="http://schemas.microsoft.com/office/drawing/2016/SVG/main" r:embed="rId11"/>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28" name="Freeform 9"/>
          <p:cNvSpPr/>
          <p:nvPr/>
        </p:nvSpPr>
        <p:spPr>
          <a:xfrm>
            <a:off x="13050000" y="9486360"/>
            <a:ext cx="1774440" cy="1774440"/>
          </a:xfrm>
          <a:custGeom>
            <a:avLst/>
            <a:gdLst>
              <a:gd name="textAreaLeft" fmla="*/ 0 w 1774440"/>
              <a:gd name="textAreaRight" fmla="*/ 1774800 w 1774440"/>
              <a:gd name="textAreaTop" fmla="*/ 0 h 1774440"/>
              <a:gd name="textAreaBottom" fmla="*/ 1774800 h 1774440"/>
            </a:gdLst>
            <a:ahLst/>
            <a:cxnLst/>
            <a:rect l="textAreaLeft" t="textAreaTop" r="textAreaRight" b="textAreaBottom"/>
            <a:pathLst>
              <a:path w="1774792" h="1774792">
                <a:moveTo>
                  <a:pt x="0" y="0"/>
                </a:moveTo>
                <a:lnTo>
                  <a:pt x="1774792" y="0"/>
                </a:lnTo>
                <a:lnTo>
                  <a:pt x="1774792" y="1774792"/>
                </a:lnTo>
                <a:lnTo>
                  <a:pt x="0" y="1774792"/>
                </a:lnTo>
                <a:lnTo>
                  <a:pt x="0" y="0"/>
                </a:lnTo>
                <a:close/>
              </a:path>
            </a:pathLst>
          </a:custGeom>
          <a:blipFill rotWithShape="0">
            <a:blip r:embed="rId12">
              <a:extLst>
                <a:ext uri="{96DAC541-7B7A-43D3-8B79-37D633B846F1}">
                  <asvg:svgBlip xmlns:asvg="http://schemas.microsoft.com/office/drawing/2016/SVG/main" r:embed="rId13"/>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29" name="Freeform 10"/>
          <p:cNvSpPr/>
          <p:nvPr/>
        </p:nvSpPr>
        <p:spPr>
          <a:xfrm>
            <a:off x="15316200" y="7367400"/>
            <a:ext cx="1774440" cy="1774440"/>
          </a:xfrm>
          <a:custGeom>
            <a:avLst/>
            <a:gdLst>
              <a:gd name="textAreaLeft" fmla="*/ 0 w 1774440"/>
              <a:gd name="textAreaRight" fmla="*/ 1774800 w 1774440"/>
              <a:gd name="textAreaTop" fmla="*/ 0 h 1774440"/>
              <a:gd name="textAreaBottom" fmla="*/ 1774800 h 1774440"/>
            </a:gdLst>
            <a:ahLst/>
            <a:cxnLst/>
            <a:rect l="textAreaLeft" t="textAreaTop" r="textAreaRight" b="textAreaBottom"/>
            <a:pathLst>
              <a:path w="1774792" h="1774792">
                <a:moveTo>
                  <a:pt x="0" y="0"/>
                </a:moveTo>
                <a:lnTo>
                  <a:pt x="1774792" y="0"/>
                </a:lnTo>
                <a:lnTo>
                  <a:pt x="1774792" y="1774792"/>
                </a:lnTo>
                <a:lnTo>
                  <a:pt x="0" y="1774792"/>
                </a:lnTo>
                <a:lnTo>
                  <a:pt x="0" y="0"/>
                </a:lnTo>
                <a:close/>
              </a:path>
            </a:pathLst>
          </a:custGeom>
          <a:blipFill rotWithShape="0">
            <a:blip r:embed="rId14">
              <a:extLst>
                <a:ext uri="{96DAC541-7B7A-43D3-8B79-37D633B846F1}">
                  <asvg:svgBlip xmlns:asvg="http://schemas.microsoft.com/office/drawing/2016/SVG/main" r:embed="rId15"/>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30" name="Freeform 11"/>
          <p:cNvSpPr/>
          <p:nvPr/>
        </p:nvSpPr>
        <p:spPr>
          <a:xfrm>
            <a:off x="-207720" y="7658280"/>
            <a:ext cx="8665560" cy="1919880"/>
          </a:xfrm>
          <a:custGeom>
            <a:avLst/>
            <a:gdLst>
              <a:gd name="textAreaLeft" fmla="*/ 0 w 8665560"/>
              <a:gd name="textAreaRight" fmla="*/ 8665920 w 8665560"/>
              <a:gd name="textAreaTop" fmla="*/ 0 h 1919880"/>
              <a:gd name="textAreaBottom" fmla="*/ 1920240 h 1919880"/>
            </a:gdLst>
            <a:ahLst/>
            <a:cxnLst/>
            <a:rect l="textAreaLeft" t="textAreaTop" r="textAreaRight" b="textAreaBottom"/>
            <a:pathLst>
              <a:path w="11059788" h="1942207">
                <a:moveTo>
                  <a:pt x="0" y="0"/>
                </a:moveTo>
                <a:lnTo>
                  <a:pt x="11059788" y="0"/>
                </a:lnTo>
                <a:lnTo>
                  <a:pt x="11059788" y="1942207"/>
                </a:lnTo>
                <a:lnTo>
                  <a:pt x="0" y="1942207"/>
                </a:lnTo>
                <a:lnTo>
                  <a:pt x="0" y="0"/>
                </a:lnTo>
                <a:close/>
              </a:path>
            </a:pathLst>
          </a:custGeom>
          <a:blipFill rotWithShape="0">
            <a:blip r:embed="rId16"/>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31" name="TextBox 12"/>
          <p:cNvSpPr/>
          <p:nvPr/>
        </p:nvSpPr>
        <p:spPr>
          <a:xfrm>
            <a:off x="510120" y="6059880"/>
            <a:ext cx="7652520" cy="1422720"/>
          </a:xfrm>
          <a:prstGeom prst="rect">
            <a:avLst/>
          </a:prstGeom>
          <a:noFill/>
          <a:ln w="0">
            <a:noFill/>
          </a:ln>
        </p:spPr>
        <p:style>
          <a:lnRef idx="0"/>
          <a:fillRef idx="0"/>
          <a:effectRef idx="0"/>
          <a:fontRef idx="minor"/>
        </p:style>
        <p:txBody>
          <a:bodyPr lIns="0" tIns="0" rIns="0" bIns="0" anchor="t">
            <a:spAutoFit/>
          </a:bodyPr>
          <a:p>
            <a:pPr marL="431640" lvl="1" indent="-21600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Reposition the vessels digitally based on archaeological evidence to recreate their original spatial organization within the grave.</a:t>
            </a:r>
            <a:endParaRPr lang="en-US" sz="2000" b="0" u="none" strike="noStrike">
              <a:solidFill>
                <a:srgbClr val="000000"/>
              </a:solidFill>
              <a:effectLst/>
              <a:uFillTx/>
              <a:latin typeface="Calibri"/>
            </a:endParaRPr>
          </a:p>
          <a:p>
            <a:pPr defTabSz="914400">
              <a:lnSpc>
                <a:spcPts val="2801"/>
              </a:lnSpc>
            </a:pPr>
            <a:endParaRPr lang="en-US" sz="2000" b="0" u="none" strike="noStrike">
              <a:solidFill>
                <a:srgbClr val="000000"/>
              </a:solidFill>
              <a:effectLst/>
              <a:uFillTx/>
              <a:latin typeface="Calibri"/>
            </a:endParaRPr>
          </a:p>
        </p:txBody>
      </p:sp>
      <p:sp>
        <p:nvSpPr>
          <p:cNvPr id="132" name="TextBox 13"/>
          <p:cNvSpPr/>
          <p:nvPr/>
        </p:nvSpPr>
        <p:spPr>
          <a:xfrm>
            <a:off x="510120" y="3742920"/>
            <a:ext cx="7531560" cy="1067040"/>
          </a:xfrm>
          <a:prstGeom prst="rect">
            <a:avLst/>
          </a:prstGeom>
          <a:noFill/>
          <a:ln w="0">
            <a:noFill/>
          </a:ln>
        </p:spPr>
        <p:style>
          <a:lnRef idx="0"/>
          <a:fillRef idx="0"/>
          <a:effectRef idx="0"/>
          <a:fontRef idx="minor"/>
        </p:style>
        <p:txBody>
          <a:bodyPr lIns="0" tIns="0" rIns="0" bIns="0" anchor="t">
            <a:spAutoFit/>
          </a:bodyPr>
          <a:p>
            <a:pPr marL="431640" lvl="1" indent="-21600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Use micro-computed tomography to non-destructively investigate the vessels’ internal features and contents.</a:t>
            </a:r>
            <a:endParaRPr lang="en-US" sz="2000" b="0" u="none" strike="noStrike">
              <a:solidFill>
                <a:srgbClr val="000000"/>
              </a:solidFill>
              <a:effectLst/>
              <a:uFillTx/>
              <a:latin typeface="Calibri"/>
            </a:endParaRPr>
          </a:p>
          <a:p>
            <a:pPr defTabSz="914400">
              <a:lnSpc>
                <a:spcPts val="2801"/>
              </a:lnSpc>
            </a:pPr>
            <a:endParaRPr lang="en-US" sz="2000" b="0" u="none" strike="noStrike">
              <a:solidFill>
                <a:srgbClr val="000000"/>
              </a:solidFill>
              <a:effectLst/>
              <a:uFillTx/>
              <a:latin typeface="Calibri"/>
            </a:endParaRPr>
          </a:p>
        </p:txBody>
      </p:sp>
      <p:sp>
        <p:nvSpPr>
          <p:cNvPr id="133" name="TextBox 14"/>
          <p:cNvSpPr/>
          <p:nvPr/>
        </p:nvSpPr>
        <p:spPr>
          <a:xfrm>
            <a:off x="510120" y="1414800"/>
            <a:ext cx="7652520" cy="1067040"/>
          </a:xfrm>
          <a:prstGeom prst="rect">
            <a:avLst/>
          </a:prstGeom>
          <a:noFill/>
          <a:ln w="0">
            <a:noFill/>
          </a:ln>
        </p:spPr>
        <p:style>
          <a:lnRef idx="0"/>
          <a:fillRef idx="0"/>
          <a:effectRef idx="0"/>
          <a:fontRef idx="minor"/>
        </p:style>
        <p:txBody>
          <a:bodyPr lIns="0" tIns="0" rIns="0" bIns="0" anchor="t">
            <a:spAutoFit/>
          </a:bodyPr>
          <a:p>
            <a:pPr marL="431640" lvl="1" indent="-21600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Precise 3D digital records of each ceramic vessel to preserve their geometry, surface details, and condition</a:t>
            </a:r>
            <a:endParaRPr lang="en-US" sz="2000" b="0" u="none" strike="noStrike">
              <a:solidFill>
                <a:srgbClr val="000000"/>
              </a:solidFill>
              <a:effectLst/>
              <a:uFillTx/>
              <a:latin typeface="Calibri"/>
            </a:endParaRPr>
          </a:p>
          <a:p>
            <a:pPr defTabSz="914400">
              <a:lnSpc>
                <a:spcPts val="2801"/>
              </a:lnSpc>
            </a:pPr>
            <a:endParaRPr lang="en-US" sz="2000" b="0" u="none" strike="noStrike">
              <a:solidFill>
                <a:srgbClr val="000000"/>
              </a:solidFill>
              <a:effectLst/>
              <a:uFillTx/>
              <a:latin typeface="Calibri"/>
            </a:endParaRPr>
          </a:p>
        </p:txBody>
      </p:sp>
      <p:sp>
        <p:nvSpPr>
          <p:cNvPr id="134" name="TextBox 15"/>
          <p:cNvSpPr/>
          <p:nvPr/>
        </p:nvSpPr>
        <p:spPr>
          <a:xfrm>
            <a:off x="986400" y="5501520"/>
            <a:ext cx="6910200" cy="853200"/>
          </a:xfrm>
          <a:prstGeom prst="rect">
            <a:avLst/>
          </a:prstGeom>
          <a:noFill/>
          <a:ln w="0">
            <a:noFill/>
          </a:ln>
        </p:spPr>
        <p:style>
          <a:lnRef idx="0"/>
          <a:fillRef idx="0"/>
          <a:effectRef idx="0"/>
          <a:fontRef idx="minor"/>
        </p:style>
        <p:txBody>
          <a:bodyPr lIns="0" tIns="0" rIns="0" bIns="0" anchor="t">
            <a:spAutoFit/>
          </a:bodyPr>
          <a:p>
            <a:pPr defTabSz="914400">
              <a:lnSpc>
                <a:spcPts val="3359"/>
              </a:lnSpc>
              <a:tabLst>
                <a:tab pos="0" algn="l"/>
              </a:tabLst>
            </a:pPr>
            <a:r>
              <a:rPr lang="en-US" sz="2400" b="1" u="none" strike="noStrike">
                <a:solidFill>
                  <a:srgbClr val="573004"/>
                </a:solidFill>
                <a:effectLst/>
                <a:uFillTx/>
                <a:latin typeface="TT Firs Neue Bold"/>
                <a:ea typeface="TT Firs Neue Bold"/>
              </a:rPr>
              <a:t>Reconstruct the original burial arrangement</a:t>
            </a:r>
            <a:endParaRPr lang="en-US" sz="2400" b="0" u="none" strike="noStrike">
              <a:solidFill>
                <a:srgbClr val="000000"/>
              </a:solidFill>
              <a:effectLst/>
              <a:uFillTx/>
              <a:latin typeface="Calibri"/>
            </a:endParaRPr>
          </a:p>
          <a:p>
            <a:pPr defTabSz="914400">
              <a:lnSpc>
                <a:spcPts val="3359"/>
              </a:lnSpc>
              <a:tabLst>
                <a:tab pos="0" algn="l"/>
              </a:tabLst>
            </a:pPr>
            <a:endParaRPr lang="en-US" sz="2400" b="0" u="none" strike="noStrike">
              <a:solidFill>
                <a:srgbClr val="000000"/>
              </a:solidFill>
              <a:effectLst/>
              <a:uFillTx/>
              <a:latin typeface="Calibri"/>
            </a:endParaRPr>
          </a:p>
        </p:txBody>
      </p:sp>
      <p:sp>
        <p:nvSpPr>
          <p:cNvPr id="135" name="TextBox 16"/>
          <p:cNvSpPr/>
          <p:nvPr/>
        </p:nvSpPr>
        <p:spPr>
          <a:xfrm>
            <a:off x="986400" y="3186000"/>
            <a:ext cx="4561920" cy="8532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rgbClr val="573004"/>
                </a:solidFill>
                <a:effectLst/>
                <a:uFillTx/>
                <a:latin typeface="TT Firs Neue Bold"/>
                <a:ea typeface="TT Firs Neue Bold"/>
              </a:rPr>
              <a:t>Examine internal structures</a:t>
            </a:r>
            <a:endParaRPr lang="en-US" sz="2400" b="0" u="none" strike="noStrike">
              <a:solidFill>
                <a:srgbClr val="000000"/>
              </a:solidFill>
              <a:effectLst/>
              <a:uFillTx/>
              <a:latin typeface="Calibri"/>
            </a:endParaRPr>
          </a:p>
          <a:p>
            <a:pPr defTabSz="914400">
              <a:lnSpc>
                <a:spcPts val="3359"/>
              </a:lnSpc>
            </a:pPr>
            <a:endParaRPr lang="en-US" sz="2400" b="0" u="none" strike="noStrike">
              <a:solidFill>
                <a:srgbClr val="000000"/>
              </a:solidFill>
              <a:effectLst/>
              <a:uFillTx/>
              <a:latin typeface="Calibri"/>
            </a:endParaRPr>
          </a:p>
        </p:txBody>
      </p:sp>
      <p:sp>
        <p:nvSpPr>
          <p:cNvPr id="136" name="TextBox 17"/>
          <p:cNvSpPr/>
          <p:nvPr/>
        </p:nvSpPr>
        <p:spPr>
          <a:xfrm>
            <a:off x="986400" y="857880"/>
            <a:ext cx="4849920" cy="426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rgbClr val="573004"/>
                </a:solidFill>
                <a:effectLst/>
                <a:uFillTx/>
                <a:latin typeface="TT Firs Neue Bold"/>
                <a:ea typeface="TT Firs Neue Bold"/>
              </a:rPr>
              <a:t>Digitally document all vessels</a:t>
            </a:r>
            <a:endParaRPr lang="en-US" sz="2400" b="0" u="none" strike="noStrike">
              <a:solidFill>
                <a:srgbClr val="000000"/>
              </a:solidFill>
              <a:effectLst/>
              <a:uFillTx/>
              <a:latin typeface="Calibri"/>
            </a:endParaRPr>
          </a:p>
        </p:txBody>
      </p:sp>
      <p:sp>
        <p:nvSpPr>
          <p:cNvPr id="137" name="TextBox 18"/>
          <p:cNvSpPr/>
          <p:nvPr/>
        </p:nvSpPr>
        <p:spPr>
          <a:xfrm>
            <a:off x="12493080" y="3924360"/>
            <a:ext cx="5185080" cy="2654280"/>
          </a:xfrm>
          <a:prstGeom prst="rect">
            <a:avLst/>
          </a:prstGeom>
          <a:noFill/>
          <a:ln w="0">
            <a:noFill/>
          </a:ln>
        </p:spPr>
        <p:style>
          <a:lnRef idx="0"/>
          <a:fillRef idx="0"/>
          <a:effectRef idx="0"/>
          <a:fontRef idx="minor"/>
        </p:style>
        <p:txBody>
          <a:bodyPr lIns="0" tIns="0" rIns="0" bIns="0" anchor="t">
            <a:spAutoFit/>
          </a:bodyPr>
          <a:p>
            <a:pPr defTabSz="914400">
              <a:lnSpc>
                <a:spcPts val="6931"/>
              </a:lnSpc>
            </a:pPr>
            <a:r>
              <a:rPr lang="en-US" sz="6930" b="1" u="none" strike="noStrike">
                <a:solidFill>
                  <a:srgbClr val="573004"/>
                </a:solidFill>
                <a:effectLst/>
                <a:uFillTx/>
                <a:latin typeface="Gotham Pro"/>
                <a:ea typeface="Heading Now 71-78"/>
              </a:rPr>
              <a:t>Research Objectives</a:t>
            </a:r>
            <a:endParaRPr lang="en-US" sz="6930" b="0" u="none" strike="noStrike">
              <a:solidFill>
                <a:srgbClr val="000000"/>
              </a:solidFill>
              <a:effectLst/>
              <a:uFillTx/>
              <a:latin typeface="Calibri"/>
            </a:endParaRPr>
          </a:p>
          <a:p>
            <a:pPr defTabSz="914400">
              <a:lnSpc>
                <a:spcPts val="6931"/>
              </a:lnSpc>
            </a:pPr>
            <a:endParaRPr lang="en-US" sz="6930" b="0" u="none" strike="noStrike">
              <a:solidFill>
                <a:srgbClr val="000000"/>
              </a:solidFill>
              <a:effectLst/>
              <a:uFillTx/>
              <a:latin typeface="Calibri"/>
            </a:endParaRPr>
          </a:p>
        </p:txBody>
      </p:sp>
      <p:sp>
        <p:nvSpPr>
          <p:cNvPr id="138" name="TextBox 19"/>
          <p:cNvSpPr/>
          <p:nvPr/>
        </p:nvSpPr>
        <p:spPr>
          <a:xfrm>
            <a:off x="510120" y="8406720"/>
            <a:ext cx="7795080" cy="1436040"/>
          </a:xfrm>
          <a:prstGeom prst="rect">
            <a:avLst/>
          </a:prstGeom>
          <a:noFill/>
          <a:ln w="0">
            <a:noFill/>
          </a:ln>
        </p:spPr>
        <p:style>
          <a:lnRef idx="0"/>
          <a:fillRef idx="0"/>
          <a:effectRef idx="0"/>
          <a:fontRef idx="minor"/>
        </p:style>
        <p:txBody>
          <a:bodyPr lIns="0" tIns="0" rIns="0" bIns="0" anchor="t">
            <a:spAutoFit/>
          </a:bodyPr>
          <a:p>
            <a:pPr marL="431640" lvl="1" indent="-21600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Develop a scientifically reliable 3D reconstruction that supports archaeological analysis, conservation, education, and virtual heritage presentations.</a:t>
            </a:r>
            <a:endParaRPr lang="en-US" sz="2000" b="0" u="none" strike="noStrike">
              <a:solidFill>
                <a:srgbClr val="000000"/>
              </a:solidFill>
              <a:effectLst/>
              <a:uFillTx/>
              <a:latin typeface="Calibri"/>
            </a:endParaRPr>
          </a:p>
          <a:p>
            <a:pPr defTabSz="914400">
              <a:lnSpc>
                <a:spcPts val="2801"/>
              </a:lnSpc>
            </a:pPr>
            <a:endParaRPr lang="en-US" sz="2000" b="0" u="none" strike="noStrike">
              <a:solidFill>
                <a:srgbClr val="000000"/>
              </a:solidFill>
              <a:effectLst/>
              <a:uFillTx/>
              <a:latin typeface="Calibri"/>
            </a:endParaRPr>
          </a:p>
        </p:txBody>
      </p:sp>
      <p:sp>
        <p:nvSpPr>
          <p:cNvPr id="139" name="TextBox 20"/>
          <p:cNvSpPr/>
          <p:nvPr/>
        </p:nvSpPr>
        <p:spPr>
          <a:xfrm>
            <a:off x="986400" y="7848720"/>
            <a:ext cx="7728480" cy="426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rgbClr val="573004"/>
                </a:solidFill>
                <a:effectLst/>
                <a:uFillTx/>
                <a:latin typeface="TT Firs Neue Bold"/>
                <a:ea typeface="TT Firs Neue Bold"/>
              </a:rPr>
              <a:t>Produce an accurate digital heritage model </a:t>
            </a:r>
            <a:endParaRPr lang="en-US" sz="2400" b="0" u="none" strike="noStrike">
              <a:solidFill>
                <a:srgbClr val="000000"/>
              </a:solidFill>
              <a:effectLst/>
              <a:uFillTx/>
              <a:latin typeface="Calibri"/>
            </a:endParaRPr>
          </a:p>
        </p:txBody>
      </p:sp>
      <p:sp>
        <p:nvSpPr>
          <p:cNvPr id="140" name="Freeform 8"/>
          <p:cNvSpPr/>
          <p:nvPr/>
        </p:nvSpPr>
        <p:spPr>
          <a:xfrm>
            <a:off x="17983080" y="-91080"/>
            <a:ext cx="1053000" cy="2101320"/>
          </a:xfrm>
          <a:custGeom>
            <a:avLst/>
            <a:gdLst>
              <a:gd name="textAreaLeft" fmla="*/ 0 w 1053000"/>
              <a:gd name="textAreaRight" fmla="*/ 1053360 w 1053000"/>
              <a:gd name="textAreaTop" fmla="*/ 0 h 2101320"/>
              <a:gd name="textAreaBottom" fmla="*/ 2101680 h 2101320"/>
            </a:gdLst>
            <a:ahLst/>
            <a:cxnLst/>
            <a:rect l="textAreaLeft" t="textAreaTop" r="textAreaRight" b="textAreaBottom"/>
            <a:pathLst>
              <a:path w="1053498" h="2101743">
                <a:moveTo>
                  <a:pt x="0" y="0"/>
                </a:moveTo>
                <a:lnTo>
                  <a:pt x="1053498" y="0"/>
                </a:lnTo>
                <a:lnTo>
                  <a:pt x="1053498" y="2101742"/>
                </a:lnTo>
                <a:lnTo>
                  <a:pt x="0" y="2101742"/>
                </a:lnTo>
                <a:lnTo>
                  <a:pt x="0" y="0"/>
                </a:lnTo>
                <a:close/>
              </a:path>
            </a:pathLst>
          </a:custGeom>
          <a:blipFill rotWithShape="0">
            <a:blip r:embed="rId17">
              <a:extLst>
                <a:ext uri="{96DAC541-7B7A-43D3-8B79-37D633B846F1}">
                  <asvg:svgBlip xmlns:asvg="http://schemas.microsoft.com/office/drawing/2016/SVG/main" r:embed="rId18"/>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Freeform 2"/>
          <p:cNvSpPr/>
          <p:nvPr/>
        </p:nvSpPr>
        <p:spPr>
          <a:xfrm>
            <a:off x="0" y="-38160"/>
            <a:ext cx="18287640" cy="5257440"/>
          </a:xfrm>
          <a:custGeom>
            <a:avLst/>
            <a:gdLst>
              <a:gd name="textAreaLeft" fmla="*/ 0 w 18287640"/>
              <a:gd name="textAreaRight" fmla="*/ 18288000 w 18287640"/>
              <a:gd name="textAreaTop" fmla="*/ 0 h 5257440"/>
              <a:gd name="textAreaBottom" fmla="*/ 5257800 h 5257440"/>
            </a:gdLst>
            <a:ahLst/>
            <a:cxnLst/>
            <a:rect l="textAreaLeft" t="textAreaTop" r="textAreaRight" b="textAreaBottom"/>
            <a:pathLst>
              <a:path w="18480066" h="6930025">
                <a:moveTo>
                  <a:pt x="0" y="0"/>
                </a:moveTo>
                <a:lnTo>
                  <a:pt x="18480066" y="0"/>
                </a:lnTo>
                <a:lnTo>
                  <a:pt x="18480066" y="6930025"/>
                </a:lnTo>
                <a:lnTo>
                  <a:pt x="0" y="6930025"/>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42" name="Freeform 3"/>
          <p:cNvSpPr/>
          <p:nvPr/>
        </p:nvSpPr>
        <p:spPr>
          <a:xfrm>
            <a:off x="7900200" y="6165000"/>
            <a:ext cx="10387440" cy="2956320"/>
          </a:xfrm>
          <a:custGeom>
            <a:avLst/>
            <a:gdLst>
              <a:gd name="textAreaLeft" fmla="*/ 0 w 10387440"/>
              <a:gd name="textAreaRight" fmla="*/ 10387800 w 10387440"/>
              <a:gd name="textAreaTop" fmla="*/ 0 h 2956320"/>
              <a:gd name="textAreaBottom" fmla="*/ 2956680 h 2956320"/>
            </a:gdLst>
            <a:ahLst/>
            <a:cxnLst/>
            <a:rect l="textAreaLeft" t="textAreaTop" r="textAreaRight" b="textAreaBottom"/>
            <a:pathLst>
              <a:path w="9101016" h="2956542">
                <a:moveTo>
                  <a:pt x="0" y="0"/>
                </a:moveTo>
                <a:lnTo>
                  <a:pt x="9101016" y="0"/>
                </a:lnTo>
                <a:lnTo>
                  <a:pt x="9101016" y="2956543"/>
                </a:lnTo>
                <a:lnTo>
                  <a:pt x="0" y="2956543"/>
                </a:lnTo>
                <a:lnTo>
                  <a:pt x="0" y="0"/>
                </a:lnTo>
                <a:close/>
              </a:path>
            </a:pathLst>
          </a:custGeom>
          <a:blipFill rotWithShape="0">
            <a:blip r:embed="rId3">
              <a:extLst>
                <a:ext uri="{96DAC541-7B7A-43D3-8B79-37D633B846F1}">
                  <asvg:svgBlip xmlns:asvg="http://schemas.microsoft.com/office/drawing/2016/SVG/main" r:embed="rId4"/>
                </a:ext>
              </a:extLst>
            </a:blip>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43" name="Freeform 5"/>
          <p:cNvSpPr/>
          <p:nvPr/>
        </p:nvSpPr>
        <p:spPr>
          <a:xfrm rot="10800000">
            <a:off x="-1752120" y="807120"/>
            <a:ext cx="855000" cy="1098360"/>
          </a:xfrm>
          <a:custGeom>
            <a:avLst/>
            <a:gdLst>
              <a:gd name="textAreaLeft" fmla="*/ 0 w 855000"/>
              <a:gd name="textAreaRight" fmla="*/ 855360 w 855000"/>
              <a:gd name="textAreaTop" fmla="*/ 0 h 1098360"/>
              <a:gd name="textAreaBottom" fmla="*/ 1098720 h 1098360"/>
            </a:gdLst>
            <a:ahLst/>
            <a:cxnLst/>
            <a:rect l="textAreaLeft" t="textAreaTop" r="textAreaRight" b="textAreaBottom"/>
            <a:pathLst>
              <a:path w="855510" h="1098568">
                <a:moveTo>
                  <a:pt x="0" y="0"/>
                </a:moveTo>
                <a:lnTo>
                  <a:pt x="855510" y="0"/>
                </a:lnTo>
                <a:lnTo>
                  <a:pt x="855510" y="1098568"/>
                </a:lnTo>
                <a:lnTo>
                  <a:pt x="0" y="1098568"/>
                </a:lnTo>
                <a:lnTo>
                  <a:pt x="0" y="0"/>
                </a:lnTo>
                <a:close/>
              </a:path>
            </a:pathLst>
          </a:custGeom>
          <a:blipFill rotWithShape="0">
            <a:blip r:embed="rId5">
              <a:extLst>
                <a:ext uri="{96DAC541-7B7A-43D3-8B79-37D633B846F1}">
                  <asvg:svgBlip xmlns:asvg="http://schemas.microsoft.com/office/drawing/2016/SVG/main" r:embed="rId6"/>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44" name="Freeform 6"/>
          <p:cNvSpPr/>
          <p:nvPr/>
        </p:nvSpPr>
        <p:spPr>
          <a:xfrm>
            <a:off x="17764560" y="257760"/>
            <a:ext cx="855000" cy="1098360"/>
          </a:xfrm>
          <a:custGeom>
            <a:avLst/>
            <a:gdLst>
              <a:gd name="textAreaLeft" fmla="*/ 0 w 855000"/>
              <a:gd name="textAreaRight" fmla="*/ 855360 w 855000"/>
              <a:gd name="textAreaTop" fmla="*/ 0 h 1098360"/>
              <a:gd name="textAreaBottom" fmla="*/ 1098720 h 1098360"/>
            </a:gdLst>
            <a:ahLst/>
            <a:cxnLst/>
            <a:rect l="textAreaLeft" t="textAreaTop" r="textAreaRight" b="textAreaBottom"/>
            <a:pathLst>
              <a:path w="855510" h="1098568">
                <a:moveTo>
                  <a:pt x="0" y="0"/>
                </a:moveTo>
                <a:lnTo>
                  <a:pt x="855510" y="0"/>
                </a:lnTo>
                <a:lnTo>
                  <a:pt x="855510" y="1098568"/>
                </a:lnTo>
                <a:lnTo>
                  <a:pt x="0" y="1098568"/>
                </a:lnTo>
                <a:lnTo>
                  <a:pt x="0" y="0"/>
                </a:lnTo>
                <a:close/>
              </a:path>
            </a:pathLst>
          </a:custGeom>
          <a:blipFill rotWithShape="0">
            <a:blip r:embed="rId7">
              <a:extLst>
                <a:ext uri="{96DAC541-7B7A-43D3-8B79-37D633B846F1}">
                  <asvg:svgBlip xmlns:asvg="http://schemas.microsoft.com/office/drawing/2016/SVG/main" r:embed="rId8"/>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45" name="Freeform 7"/>
          <p:cNvSpPr/>
          <p:nvPr/>
        </p:nvSpPr>
        <p:spPr>
          <a:xfrm>
            <a:off x="12693960" y="-2629080"/>
            <a:ext cx="2433960" cy="2433960"/>
          </a:xfrm>
          <a:custGeom>
            <a:avLst/>
            <a:gdLst>
              <a:gd name="textAreaLeft" fmla="*/ 0 w 2433960"/>
              <a:gd name="textAreaRight" fmla="*/ 2434320 w 2433960"/>
              <a:gd name="textAreaTop" fmla="*/ 0 h 2433960"/>
              <a:gd name="textAreaBottom" fmla="*/ 2434320 h 2433960"/>
            </a:gdLst>
            <a:ahLst/>
            <a:cxnLst/>
            <a:rect l="textAreaLeft" t="textAreaTop" r="textAreaRight" b="textAreaBottom"/>
            <a:pathLst>
              <a:path w="4114800" h="4114800">
                <a:moveTo>
                  <a:pt x="0" y="0"/>
                </a:moveTo>
                <a:lnTo>
                  <a:pt x="4114800" y="0"/>
                </a:lnTo>
                <a:lnTo>
                  <a:pt x="4114800" y="4114800"/>
                </a:lnTo>
                <a:lnTo>
                  <a:pt x="0" y="4114800"/>
                </a:lnTo>
                <a:lnTo>
                  <a:pt x="0" y="0"/>
                </a:lnTo>
                <a:close/>
              </a:path>
            </a:pathLst>
          </a:custGeom>
          <a:blipFill rotWithShape="0">
            <a:blip r:embed="rId9">
              <a:extLst>
                <a:ext uri="{96DAC541-7B7A-43D3-8B79-37D633B846F1}">
                  <asvg:svgBlip xmlns:asvg="http://schemas.microsoft.com/office/drawing/2016/SVG/main" r:embed="rId10"/>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46" name="Freeform 8"/>
          <p:cNvSpPr/>
          <p:nvPr/>
        </p:nvSpPr>
        <p:spPr>
          <a:xfrm>
            <a:off x="609480" y="1729440"/>
            <a:ext cx="8229240" cy="2518560"/>
          </a:xfrm>
          <a:custGeom>
            <a:avLst/>
            <a:gdLst>
              <a:gd name="textAreaLeft" fmla="*/ 0 w 8229240"/>
              <a:gd name="textAreaRight" fmla="*/ 8229600 w 8229240"/>
              <a:gd name="textAreaTop" fmla="*/ 0 h 2518560"/>
              <a:gd name="textAreaBottom" fmla="*/ 2518920 h 2518560"/>
            </a:gdLst>
            <a:ahLst/>
            <a:cxnLst/>
            <a:rect l="textAreaLeft" t="textAreaTop" r="textAreaRight" b="textAreaBottom"/>
            <a:pathLst>
              <a:path w="7315200" h="2231136">
                <a:moveTo>
                  <a:pt x="0" y="0"/>
                </a:moveTo>
                <a:lnTo>
                  <a:pt x="7315200" y="0"/>
                </a:lnTo>
                <a:lnTo>
                  <a:pt x="7315200" y="2231136"/>
                </a:lnTo>
                <a:lnTo>
                  <a:pt x="0" y="2231136"/>
                </a:lnTo>
                <a:lnTo>
                  <a:pt x="0" y="0"/>
                </a:lnTo>
                <a:close/>
              </a:path>
            </a:pathLst>
          </a:custGeom>
          <a:blipFill rotWithShape="0">
            <a:blip r:embed="rId11">
              <a:extLst>
                <a:ext uri="{96DAC541-7B7A-43D3-8B79-37D633B846F1}">
                  <asvg:svgBlip xmlns:asvg="http://schemas.microsoft.com/office/drawing/2016/SVG/main" r:embed="rId12"/>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47" name="TextBox 9"/>
          <p:cNvSpPr/>
          <p:nvPr/>
        </p:nvSpPr>
        <p:spPr>
          <a:xfrm>
            <a:off x="1828800" y="7160040"/>
            <a:ext cx="6239520" cy="871560"/>
          </a:xfrm>
          <a:prstGeom prst="rect">
            <a:avLst/>
          </a:prstGeom>
          <a:noFill/>
          <a:ln w="0">
            <a:noFill/>
          </a:ln>
        </p:spPr>
        <p:style>
          <a:lnRef idx="0"/>
          <a:fillRef idx="0"/>
          <a:effectRef idx="0"/>
          <a:fontRef idx="minor"/>
        </p:style>
        <p:txBody>
          <a:bodyPr lIns="0" tIns="0" rIns="0" bIns="0" anchor="t">
            <a:spAutoFit/>
          </a:bodyPr>
          <a:p>
            <a:pPr defTabSz="914400">
              <a:lnSpc>
                <a:spcPts val="6800"/>
              </a:lnSpc>
            </a:pPr>
            <a:r>
              <a:rPr lang="en-US" sz="6800" b="1" u="none" strike="noStrike">
                <a:solidFill>
                  <a:srgbClr val="573004"/>
                </a:solidFill>
                <a:effectLst/>
                <a:uFillTx/>
                <a:latin typeface="Gotham Pro"/>
                <a:ea typeface="Heading Now 71-78"/>
              </a:rPr>
              <a:t>Workflow</a:t>
            </a:r>
            <a:endParaRPr lang="en-US" sz="6800" b="0" u="none" strike="noStrike">
              <a:solidFill>
                <a:srgbClr val="000000"/>
              </a:solidFill>
              <a:effectLst/>
              <a:uFillTx/>
              <a:latin typeface="Calibri"/>
            </a:endParaRPr>
          </a:p>
        </p:txBody>
      </p:sp>
      <p:sp>
        <p:nvSpPr>
          <p:cNvPr id="148" name="TextBox 10"/>
          <p:cNvSpPr/>
          <p:nvPr/>
        </p:nvSpPr>
        <p:spPr>
          <a:xfrm>
            <a:off x="8327880" y="7134120"/>
            <a:ext cx="8762760" cy="1794960"/>
          </a:xfrm>
          <a:prstGeom prst="rect">
            <a:avLst/>
          </a:prstGeom>
          <a:noFill/>
          <a:ln w="0">
            <a:noFill/>
          </a:ln>
        </p:spPr>
        <p:style>
          <a:lnRef idx="0"/>
          <a:fillRef idx="0"/>
          <a:effectRef idx="0"/>
          <a:fontRef idx="minor"/>
        </p:style>
        <p:txBody>
          <a:bodyPr lIns="0" tIns="0" rIns="0" bIns="0" anchor="t">
            <a:spAutoFit/>
          </a:bodyPr>
          <a:p>
            <a:pPr defTabSz="914400">
              <a:lnSpc>
                <a:spcPts val="2801"/>
              </a:lnSpc>
            </a:pPr>
            <a:r>
              <a:rPr lang="en-US" sz="2000" b="0" u="none" strike="noStrike">
                <a:solidFill>
                  <a:srgbClr val="573004"/>
                </a:solidFill>
                <a:effectLst/>
                <a:uFillTx/>
                <a:latin typeface="TT Firs Neue"/>
                <a:ea typeface="TT Firs Neue"/>
              </a:rPr>
              <a:t>An integrated workflow combines archaeological documentation with micro-CT, laser scanning, and photogrammetry to capture the burial vessels. The datasets are merged to create an accurate digital reconstruction of the original funerary context.</a:t>
            </a:r>
            <a:endParaRPr lang="en-US" sz="2000" b="0" u="none" strike="noStrike">
              <a:solidFill>
                <a:srgbClr val="000000"/>
              </a:solidFill>
              <a:effectLst/>
              <a:uFillTx/>
              <a:latin typeface="Calibri"/>
            </a:endParaRPr>
          </a:p>
          <a:p>
            <a:pPr defTabSz="914400">
              <a:lnSpc>
                <a:spcPts val="2801"/>
              </a:lnSpc>
            </a:pPr>
            <a:endParaRPr lang="en-US" sz="2000" b="0" u="none" strike="noStrike">
              <a:solidFill>
                <a:srgbClr val="000000"/>
              </a:solidFill>
              <a:effectLst/>
              <a:uFillTx/>
              <a:latin typeface="Calibri"/>
            </a:endParaRPr>
          </a:p>
        </p:txBody>
      </p:sp>
      <p:sp>
        <p:nvSpPr>
          <p:cNvPr id="149" name="TextBox 11"/>
          <p:cNvSpPr/>
          <p:nvPr/>
        </p:nvSpPr>
        <p:spPr>
          <a:xfrm>
            <a:off x="8305920" y="6484320"/>
            <a:ext cx="9318240" cy="435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rgbClr val="573004"/>
                </a:solidFill>
                <a:effectLst/>
                <a:uFillTx/>
                <a:latin typeface="TT Firs Neue Bold"/>
                <a:ea typeface="TT Firs Neue Bold"/>
              </a:rPr>
              <a:t>Digital Documentation and  Reconstruction Workflow </a:t>
            </a:r>
            <a:endParaRPr lang="en-US" sz="2400" b="0" u="none" strike="noStrike">
              <a:solidFill>
                <a:srgbClr val="000000"/>
              </a:solidFill>
              <a:effectLst/>
              <a:uFillTx/>
              <a:latin typeface="Calibri"/>
            </a:endParaRPr>
          </a:p>
        </p:txBody>
      </p:sp>
      <p:sp>
        <p:nvSpPr>
          <p:cNvPr id="150" name="Freeform 12"/>
          <p:cNvSpPr/>
          <p:nvPr/>
        </p:nvSpPr>
        <p:spPr>
          <a:xfrm>
            <a:off x="8595360" y="1729440"/>
            <a:ext cx="8229240" cy="2518560"/>
          </a:xfrm>
          <a:custGeom>
            <a:avLst/>
            <a:gdLst>
              <a:gd name="textAreaLeft" fmla="*/ 0 w 8229240"/>
              <a:gd name="textAreaRight" fmla="*/ 8229600 w 8229240"/>
              <a:gd name="textAreaTop" fmla="*/ 0 h 2518560"/>
              <a:gd name="textAreaBottom" fmla="*/ 2518920 h 2518560"/>
            </a:gdLst>
            <a:ahLst/>
            <a:cxnLst/>
            <a:rect l="textAreaLeft" t="textAreaTop" r="textAreaRight" b="textAreaBottom"/>
            <a:pathLst>
              <a:path w="7315200" h="2231136">
                <a:moveTo>
                  <a:pt x="0" y="0"/>
                </a:moveTo>
                <a:lnTo>
                  <a:pt x="7315200" y="0"/>
                </a:lnTo>
                <a:lnTo>
                  <a:pt x="7315200" y="2231136"/>
                </a:lnTo>
                <a:lnTo>
                  <a:pt x="0" y="2231136"/>
                </a:lnTo>
                <a:lnTo>
                  <a:pt x="0" y="0"/>
                </a:lnTo>
                <a:close/>
              </a:path>
            </a:pathLst>
          </a:custGeom>
          <a:blipFill rotWithShape="0">
            <a:blip r:embed="rId13">
              <a:extLst>
                <a:ext uri="{96DAC541-7B7A-43D3-8B79-37D633B846F1}">
                  <asvg:svgBlip xmlns:asvg="http://schemas.microsoft.com/office/drawing/2016/SVG/main" r:embed="rId14"/>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51" name="TextBox 13"/>
          <p:cNvSpPr/>
          <p:nvPr/>
        </p:nvSpPr>
        <p:spPr>
          <a:xfrm>
            <a:off x="1190880" y="1097280"/>
            <a:ext cx="1856880" cy="426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rgbClr val="FFFFFF"/>
                </a:solidFill>
                <a:effectLst/>
                <a:uFillTx/>
                <a:latin typeface="TT Firs Neue Bold"/>
                <a:ea typeface="TT Firs Neue Bold"/>
              </a:rPr>
              <a:t>Excavation</a:t>
            </a:r>
            <a:endParaRPr lang="en-US" sz="2400" b="0" u="none" strike="noStrike">
              <a:solidFill>
                <a:srgbClr val="000000"/>
              </a:solidFill>
              <a:effectLst/>
              <a:uFillTx/>
              <a:latin typeface="Calibri"/>
            </a:endParaRPr>
          </a:p>
        </p:txBody>
      </p:sp>
      <p:sp>
        <p:nvSpPr>
          <p:cNvPr id="152" name="TextBox 14"/>
          <p:cNvSpPr/>
          <p:nvPr/>
        </p:nvSpPr>
        <p:spPr>
          <a:xfrm>
            <a:off x="2834640" y="4457880"/>
            <a:ext cx="2415960" cy="435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chemeClr val="lt1"/>
                </a:solidFill>
                <a:effectLst/>
                <a:uFillTx/>
                <a:latin typeface="TT Firs Neue Bold"/>
                <a:ea typeface="TT Firs Neue Bold"/>
              </a:rPr>
              <a:t>Documentation</a:t>
            </a:r>
            <a:endParaRPr lang="en-US" sz="2400" b="0" u="none" strike="noStrike">
              <a:solidFill>
                <a:srgbClr val="000000"/>
              </a:solidFill>
              <a:effectLst/>
              <a:uFillTx/>
              <a:latin typeface="Calibri"/>
            </a:endParaRPr>
          </a:p>
        </p:txBody>
      </p:sp>
      <p:sp>
        <p:nvSpPr>
          <p:cNvPr id="153" name="TextBox 15"/>
          <p:cNvSpPr/>
          <p:nvPr/>
        </p:nvSpPr>
        <p:spPr>
          <a:xfrm>
            <a:off x="4667760" y="1097280"/>
            <a:ext cx="2271600" cy="426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rgbClr val="FFFFFF"/>
                </a:solidFill>
                <a:effectLst/>
                <a:uFillTx/>
                <a:latin typeface="TT Firs Neue Bold"/>
                <a:ea typeface="TT Firs Neue Bold"/>
              </a:rPr>
              <a:t>3D Acquisition</a:t>
            </a:r>
            <a:endParaRPr lang="en-US" sz="2400" b="0" u="none" strike="noStrike">
              <a:solidFill>
                <a:srgbClr val="000000"/>
              </a:solidFill>
              <a:effectLst/>
              <a:uFillTx/>
              <a:latin typeface="Calibri"/>
            </a:endParaRPr>
          </a:p>
        </p:txBody>
      </p:sp>
      <p:sp>
        <p:nvSpPr>
          <p:cNvPr id="154" name="TextBox 16"/>
          <p:cNvSpPr/>
          <p:nvPr/>
        </p:nvSpPr>
        <p:spPr>
          <a:xfrm>
            <a:off x="6553080" y="4457880"/>
            <a:ext cx="2632320" cy="426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chemeClr val="lt1"/>
                </a:solidFill>
                <a:effectLst/>
                <a:uFillTx/>
                <a:latin typeface="TT Firs Neue Bold"/>
                <a:ea typeface="TT Firs Neue Bold"/>
              </a:rPr>
              <a:t>Data Processing</a:t>
            </a:r>
            <a:endParaRPr lang="en-US" sz="2400" b="0" u="none" strike="noStrike">
              <a:solidFill>
                <a:srgbClr val="000000"/>
              </a:solidFill>
              <a:effectLst/>
              <a:uFillTx/>
              <a:latin typeface="Calibri"/>
            </a:endParaRPr>
          </a:p>
        </p:txBody>
      </p:sp>
      <p:sp>
        <p:nvSpPr>
          <p:cNvPr id="155" name="TextBox 17"/>
          <p:cNvSpPr/>
          <p:nvPr/>
        </p:nvSpPr>
        <p:spPr>
          <a:xfrm>
            <a:off x="7654680" y="1097280"/>
            <a:ext cx="4165200" cy="426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rgbClr val="FFFFFF"/>
                </a:solidFill>
                <a:effectLst/>
                <a:uFillTx/>
                <a:latin typeface="TT Firs Neue Bold"/>
                <a:ea typeface="TT Firs Neue Bold"/>
              </a:rPr>
              <a:t>Registration &amp; Integration</a:t>
            </a:r>
            <a:endParaRPr lang="en-US" sz="2400" b="0" u="none" strike="noStrike">
              <a:solidFill>
                <a:srgbClr val="000000"/>
              </a:solidFill>
              <a:effectLst/>
              <a:uFillTx/>
              <a:latin typeface="Calibri"/>
            </a:endParaRPr>
          </a:p>
        </p:txBody>
      </p:sp>
      <p:sp>
        <p:nvSpPr>
          <p:cNvPr id="156" name="TextBox 18"/>
          <p:cNvSpPr/>
          <p:nvPr/>
        </p:nvSpPr>
        <p:spPr>
          <a:xfrm>
            <a:off x="9952920" y="4457880"/>
            <a:ext cx="3534120" cy="426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chemeClr val="lt1"/>
                </a:solidFill>
                <a:effectLst/>
                <a:uFillTx/>
                <a:latin typeface="TT Firs Neue Bold"/>
                <a:ea typeface="TT Firs Neue Bold"/>
              </a:rPr>
              <a:t>Digital Reconstruction</a:t>
            </a:r>
            <a:endParaRPr lang="en-US" sz="2400" b="0" u="none" strike="noStrike">
              <a:solidFill>
                <a:srgbClr val="000000"/>
              </a:solidFill>
              <a:effectLst/>
              <a:uFillTx/>
              <a:latin typeface="Calibri"/>
            </a:endParaRPr>
          </a:p>
        </p:txBody>
      </p:sp>
      <p:sp>
        <p:nvSpPr>
          <p:cNvPr id="157" name="TextBox 19"/>
          <p:cNvSpPr/>
          <p:nvPr/>
        </p:nvSpPr>
        <p:spPr>
          <a:xfrm>
            <a:off x="12709080" y="1097280"/>
            <a:ext cx="2073240" cy="426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rgbClr val="FFFFFF"/>
                </a:solidFill>
                <a:effectLst/>
                <a:uFillTx/>
                <a:latin typeface="TT Firs Neue Bold"/>
                <a:ea typeface="TT Firs Neue Bold"/>
              </a:rPr>
              <a:t>Visualization</a:t>
            </a:r>
            <a:endParaRPr lang="en-US" sz="2400" b="0" u="none" strike="noStrike">
              <a:solidFill>
                <a:srgbClr val="000000"/>
              </a:solidFill>
              <a:effectLst/>
              <a:uFillTx/>
              <a:latin typeface="Calibri"/>
            </a:endParaRPr>
          </a:p>
        </p:txBody>
      </p:sp>
      <p:sp>
        <p:nvSpPr>
          <p:cNvPr id="158" name="TextBox 20"/>
          <p:cNvSpPr/>
          <p:nvPr/>
        </p:nvSpPr>
        <p:spPr>
          <a:xfrm>
            <a:off x="14230080" y="4457880"/>
            <a:ext cx="3534120" cy="426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chemeClr val="lt1"/>
                </a:solidFill>
                <a:effectLst/>
                <a:uFillTx/>
                <a:latin typeface="TT Firs Neue Bold"/>
                <a:ea typeface="TT Firs Neue Bold"/>
              </a:rPr>
              <a:t>Virtual Presentation</a:t>
            </a:r>
            <a:endParaRPr lang="en-US" sz="2400" b="0" u="none" strike="noStrike">
              <a:solidFill>
                <a:srgbClr val="000000"/>
              </a:solidFill>
              <a:effectLst/>
              <a:uFillTx/>
              <a:latin typeface="Calibri"/>
            </a:endParaRPr>
          </a:p>
        </p:txBody>
      </p:sp>
      <p:sp>
        <p:nvSpPr>
          <p:cNvPr id="159" name="Freeform 4"/>
          <p:cNvSpPr/>
          <p:nvPr/>
        </p:nvSpPr>
        <p:spPr>
          <a:xfrm rot="2700000">
            <a:off x="-779400" y="7988040"/>
            <a:ext cx="1559160" cy="1559160"/>
          </a:xfrm>
          <a:custGeom>
            <a:avLst/>
            <a:gdLst>
              <a:gd name="textAreaLeft" fmla="*/ 0 w 1559160"/>
              <a:gd name="textAreaRight" fmla="*/ 1559520 w 1559160"/>
              <a:gd name="textAreaTop" fmla="*/ 0 h 1559160"/>
              <a:gd name="textAreaBottom" fmla="*/ 1559520 h 1559160"/>
            </a:gdLst>
            <a:ahLst/>
            <a:cxnLst/>
            <a:rect l="textAreaLeft" t="textAreaTop" r="textAreaRight" b="textAreaBottom"/>
            <a:pathLst>
              <a:path w="4114800" h="4114800">
                <a:moveTo>
                  <a:pt x="0" y="0"/>
                </a:moveTo>
                <a:lnTo>
                  <a:pt x="4114800" y="0"/>
                </a:lnTo>
                <a:lnTo>
                  <a:pt x="4114800" y="4114800"/>
                </a:lnTo>
                <a:lnTo>
                  <a:pt x="0" y="4114800"/>
                </a:lnTo>
                <a:lnTo>
                  <a:pt x="0" y="0"/>
                </a:lnTo>
                <a:close/>
              </a:path>
            </a:pathLst>
          </a:custGeom>
          <a:blipFill rotWithShape="0">
            <a:blip r:embed="rId15">
              <a:extLst>
                <a:ext uri="{96DAC541-7B7A-43D3-8B79-37D633B846F1}">
                  <asvg:svgBlip xmlns:asvg="http://schemas.microsoft.com/office/drawing/2016/SVG/main" r:embed="rId16"/>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Freeform 9"/>
          <p:cNvSpPr/>
          <p:nvPr/>
        </p:nvSpPr>
        <p:spPr>
          <a:xfrm>
            <a:off x="4348080" y="4313880"/>
            <a:ext cx="3474360" cy="3267720"/>
          </a:xfrm>
          <a:custGeom>
            <a:avLst/>
            <a:gdLst>
              <a:gd name="textAreaLeft" fmla="*/ 0 w 3474360"/>
              <a:gd name="textAreaRight" fmla="*/ 3474720 w 3474360"/>
              <a:gd name="textAreaTop" fmla="*/ 0 h 3267720"/>
              <a:gd name="textAreaBottom" fmla="*/ 3268080 h 3267720"/>
            </a:gdLst>
            <a:ahLst/>
            <a:cxnLst/>
            <a:rect l="textAreaLeft" t="textAreaTop" r="textAreaRight" b="textAreaBottom"/>
            <a:pathLst>
              <a:path w="3398049" h="4924708">
                <a:moveTo>
                  <a:pt x="0" y="0"/>
                </a:moveTo>
                <a:lnTo>
                  <a:pt x="3398049" y="0"/>
                </a:lnTo>
                <a:lnTo>
                  <a:pt x="3398049" y="4924709"/>
                </a:lnTo>
                <a:lnTo>
                  <a:pt x="0" y="4924709"/>
                </a:lnTo>
                <a:lnTo>
                  <a:pt x="0" y="0"/>
                </a:lnTo>
                <a:close/>
              </a:path>
            </a:pathLst>
          </a:custGeom>
          <a:solidFill>
            <a:schemeClr val="bg1"/>
          </a:solidFill>
          <a:ln cap="sq" w="38100">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61" name="Freeform 2"/>
          <p:cNvSpPr/>
          <p:nvPr/>
        </p:nvSpPr>
        <p:spPr>
          <a:xfrm>
            <a:off x="10515600" y="0"/>
            <a:ext cx="8055360" cy="10286640"/>
          </a:xfrm>
          <a:custGeom>
            <a:avLst/>
            <a:gdLst>
              <a:gd name="textAreaLeft" fmla="*/ 0 w 8055360"/>
              <a:gd name="textAreaRight" fmla="*/ 8055720 w 8055360"/>
              <a:gd name="textAreaTop" fmla="*/ 0 h 10286640"/>
              <a:gd name="textAreaBottom" fmla="*/ 10287000 h 10286640"/>
            </a:gdLst>
            <a:ahLst/>
            <a:cxnLst/>
            <a:rect l="textAreaLeft" t="textAreaTop" r="textAreaRight" b="textAreaBottom"/>
            <a:pathLst>
              <a:path w="9427217" h="13309013">
                <a:moveTo>
                  <a:pt x="0" y="0"/>
                </a:moveTo>
                <a:lnTo>
                  <a:pt x="9427217" y="0"/>
                </a:lnTo>
                <a:lnTo>
                  <a:pt x="9427217" y="13309012"/>
                </a:lnTo>
                <a:lnTo>
                  <a:pt x="0" y="13309012"/>
                </a:lnTo>
                <a:lnTo>
                  <a:pt x="0" y="0"/>
                </a:lnTo>
                <a:close/>
              </a:path>
            </a:pathLst>
          </a:custGeom>
          <a:blipFill rotWithShape="0">
            <a:blip r:embed="rId1">
              <a:extLst>
                <a:ext uri="{96DAC541-7B7A-43D3-8B79-37D633B846F1}">
                  <asvg:svgBlip xmlns:asvg="http://schemas.microsoft.com/office/drawing/2016/SVG/main" r:embed="rId2"/>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nvGrpSpPr>
          <p:cNvPr id="162" name="Group 3"/>
          <p:cNvGrpSpPr/>
          <p:nvPr/>
        </p:nvGrpSpPr>
        <p:grpSpPr>
          <a:xfrm>
            <a:off x="12115800" y="878760"/>
            <a:ext cx="4469760" cy="8209440"/>
            <a:chOff x="12115800" y="878760"/>
            <a:chExt cx="4469760" cy="8209440"/>
          </a:xfrm>
        </p:grpSpPr>
        <p:sp>
          <p:nvSpPr>
            <p:cNvPr id="163" name="Freeform 4"/>
            <p:cNvSpPr/>
            <p:nvPr/>
          </p:nvSpPr>
          <p:spPr>
            <a:xfrm>
              <a:off x="12115800" y="878760"/>
              <a:ext cx="4469760" cy="8209440"/>
            </a:xfrm>
            <a:custGeom>
              <a:avLst/>
              <a:gdLst>
                <a:gd name="textAreaLeft" fmla="*/ 0 w 4469760"/>
                <a:gd name="textAreaRight" fmla="*/ 4470120 w 4469760"/>
                <a:gd name="textAreaTop" fmla="*/ 0 h 8209440"/>
                <a:gd name="textAreaBottom" fmla="*/ 8209800 h 8209440"/>
              </a:gdLst>
              <a:ahLst/>
              <a:cxnLst/>
              <a:rect l="textAreaLeft" t="textAreaTop" r="textAreaRight" b="textAreaBottom"/>
              <a:pathLst>
                <a:path w="631488" h="1159829">
                  <a:moveTo>
                    <a:pt x="60619" y="0"/>
                  </a:moveTo>
                  <a:lnTo>
                    <a:pt x="570869" y="0"/>
                  </a:lnTo>
                  <a:cubicBezTo>
                    <a:pt x="604348" y="0"/>
                    <a:pt x="631488" y="27140"/>
                    <a:pt x="631488" y="60619"/>
                  </a:cubicBezTo>
                  <a:lnTo>
                    <a:pt x="631488" y="1099211"/>
                  </a:lnTo>
                  <a:cubicBezTo>
                    <a:pt x="631488" y="1132689"/>
                    <a:pt x="604348" y="1159829"/>
                    <a:pt x="570869" y="1159829"/>
                  </a:cubicBezTo>
                  <a:lnTo>
                    <a:pt x="60619" y="1159829"/>
                  </a:lnTo>
                  <a:cubicBezTo>
                    <a:pt x="27140" y="1159829"/>
                    <a:pt x="0" y="1132689"/>
                    <a:pt x="0" y="1099211"/>
                  </a:cubicBezTo>
                  <a:lnTo>
                    <a:pt x="0" y="60619"/>
                  </a:lnTo>
                  <a:cubicBezTo>
                    <a:pt x="0" y="27140"/>
                    <a:pt x="27140" y="0"/>
                    <a:pt x="60619" y="0"/>
                  </a:cubicBezTo>
                  <a:close/>
                </a:path>
              </a:pathLst>
            </a:custGeom>
            <a:blipFill rotWithShape="0">
              <a:blip r:embed="rId3"/>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grpSp>
      <p:sp>
        <p:nvSpPr>
          <p:cNvPr id="164" name="Freeform 6"/>
          <p:cNvSpPr/>
          <p:nvPr/>
        </p:nvSpPr>
        <p:spPr>
          <a:xfrm>
            <a:off x="17269200" y="2671200"/>
            <a:ext cx="2777040" cy="2777040"/>
          </a:xfrm>
          <a:custGeom>
            <a:avLst/>
            <a:gdLst>
              <a:gd name="textAreaLeft" fmla="*/ 0 w 2777040"/>
              <a:gd name="textAreaRight" fmla="*/ 2777400 w 2777040"/>
              <a:gd name="textAreaTop" fmla="*/ 0 h 2777040"/>
              <a:gd name="textAreaBottom" fmla="*/ 2777400 h 2777040"/>
            </a:gdLst>
            <a:ahLst/>
            <a:cxnLst/>
            <a:rect l="textAreaLeft" t="textAreaTop" r="textAreaRight" b="textAreaBottom"/>
            <a:pathLst>
              <a:path w="4114800" h="4114800">
                <a:moveTo>
                  <a:pt x="0" y="0"/>
                </a:moveTo>
                <a:lnTo>
                  <a:pt x="4114800" y="0"/>
                </a:lnTo>
                <a:lnTo>
                  <a:pt x="4114800" y="4114800"/>
                </a:lnTo>
                <a:lnTo>
                  <a:pt x="0" y="4114800"/>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65" name="Freeform 7"/>
          <p:cNvSpPr/>
          <p:nvPr/>
        </p:nvSpPr>
        <p:spPr>
          <a:xfrm>
            <a:off x="543600" y="4313880"/>
            <a:ext cx="3474360" cy="3267720"/>
          </a:xfrm>
          <a:custGeom>
            <a:avLst/>
            <a:gdLst>
              <a:gd name="textAreaLeft" fmla="*/ 0 w 3474360"/>
              <a:gd name="textAreaRight" fmla="*/ 3474720 w 3474360"/>
              <a:gd name="textAreaTop" fmla="*/ 0 h 3267720"/>
              <a:gd name="textAreaBottom" fmla="*/ 3268080 h 3267720"/>
            </a:gdLst>
            <a:ahLst/>
            <a:cxnLst/>
            <a:rect l="textAreaLeft" t="textAreaTop" r="textAreaRight" b="textAreaBottom"/>
            <a:pathLst>
              <a:path w="3398049" h="4924708">
                <a:moveTo>
                  <a:pt x="0" y="0"/>
                </a:moveTo>
                <a:lnTo>
                  <a:pt x="3398048" y="0"/>
                </a:lnTo>
                <a:lnTo>
                  <a:pt x="3398048" y="4924709"/>
                </a:lnTo>
                <a:lnTo>
                  <a:pt x="0" y="4924709"/>
                </a:lnTo>
                <a:lnTo>
                  <a:pt x="0" y="0"/>
                </a:lnTo>
                <a:close/>
              </a:path>
            </a:pathLst>
          </a:custGeom>
          <a:blipFill rotWithShape="0">
            <a:blip r:embed="rId6">
              <a:extLst>
                <a:ext uri="{96DAC541-7B7A-43D3-8B79-37D633B846F1}">
                  <asvg:svgBlip xmlns:asvg="http://schemas.microsoft.com/office/drawing/2016/SVG/main" r:embed="rId7"/>
                </a:ext>
              </a:extLst>
            </a:blip>
            <a:srcRect/>
            <a:stretch/>
          </a:blipFill>
          <a:ln cap="sq" w="38100">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66" name="TextBox 8"/>
          <p:cNvSpPr/>
          <p:nvPr/>
        </p:nvSpPr>
        <p:spPr>
          <a:xfrm>
            <a:off x="1828800" y="1828800"/>
            <a:ext cx="8448480" cy="1743840"/>
          </a:xfrm>
          <a:prstGeom prst="rect">
            <a:avLst/>
          </a:prstGeom>
          <a:noFill/>
          <a:ln w="0">
            <a:noFill/>
          </a:ln>
        </p:spPr>
        <p:style>
          <a:lnRef idx="0"/>
          <a:fillRef idx="0"/>
          <a:effectRef idx="0"/>
          <a:fontRef idx="minor"/>
        </p:style>
        <p:txBody>
          <a:bodyPr lIns="0" tIns="0" rIns="0" bIns="0" anchor="t">
            <a:spAutoFit/>
          </a:bodyPr>
          <a:p>
            <a:pPr defTabSz="914400">
              <a:lnSpc>
                <a:spcPts val="6800"/>
              </a:lnSpc>
            </a:pPr>
            <a:r>
              <a:rPr lang="en-US" sz="6800" b="1" u="none" strike="noStrike">
                <a:solidFill>
                  <a:srgbClr val="573004"/>
                </a:solidFill>
                <a:effectLst/>
                <a:uFillTx/>
                <a:latin typeface="Gotham Pro"/>
                <a:ea typeface="Heading Now 71-78"/>
              </a:rPr>
              <a:t>3D Documentation Methods</a:t>
            </a:r>
            <a:endParaRPr lang="en-US" sz="6800" b="0" u="none" strike="noStrike">
              <a:solidFill>
                <a:srgbClr val="000000"/>
              </a:solidFill>
              <a:effectLst/>
              <a:uFillTx/>
              <a:latin typeface="Calibri"/>
            </a:endParaRPr>
          </a:p>
        </p:txBody>
      </p:sp>
      <p:sp>
        <p:nvSpPr>
          <p:cNvPr id="167" name="Freeform 9"/>
          <p:cNvSpPr/>
          <p:nvPr/>
        </p:nvSpPr>
        <p:spPr>
          <a:xfrm>
            <a:off x="8107560" y="4329000"/>
            <a:ext cx="3474360" cy="3252240"/>
          </a:xfrm>
          <a:custGeom>
            <a:avLst/>
            <a:gdLst>
              <a:gd name="textAreaLeft" fmla="*/ 0 w 3474360"/>
              <a:gd name="textAreaRight" fmla="*/ 3474720 w 3474360"/>
              <a:gd name="textAreaTop" fmla="*/ 0 h 3252240"/>
              <a:gd name="textAreaBottom" fmla="*/ 3252600 h 3252240"/>
            </a:gdLst>
            <a:ahLst/>
            <a:cxnLst/>
            <a:rect l="textAreaLeft" t="textAreaTop" r="textAreaRight" b="textAreaBottom"/>
            <a:pathLst>
              <a:path w="3398049" h="4924708">
                <a:moveTo>
                  <a:pt x="0" y="0"/>
                </a:moveTo>
                <a:lnTo>
                  <a:pt x="3398049" y="0"/>
                </a:lnTo>
                <a:lnTo>
                  <a:pt x="3398049" y="4924709"/>
                </a:lnTo>
                <a:lnTo>
                  <a:pt x="0" y="4924709"/>
                </a:lnTo>
                <a:lnTo>
                  <a:pt x="0" y="0"/>
                </a:lnTo>
                <a:close/>
              </a:path>
            </a:pathLst>
          </a:custGeom>
          <a:solidFill>
            <a:schemeClr val="bg1"/>
          </a:solidFill>
          <a:ln cap="sq" w="38100">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68" name="TextBox 11"/>
          <p:cNvSpPr/>
          <p:nvPr/>
        </p:nvSpPr>
        <p:spPr>
          <a:xfrm>
            <a:off x="1496520" y="4610160"/>
            <a:ext cx="1568160" cy="426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rgbClr val="573004"/>
                </a:solidFill>
                <a:effectLst/>
                <a:uFillTx/>
                <a:latin typeface="TT Firs Neue Bold"/>
                <a:ea typeface="TT Firs Neue Bold"/>
              </a:rPr>
              <a:t>Micro-CT</a:t>
            </a:r>
            <a:endParaRPr lang="en-US" sz="2400" b="0" u="none" strike="noStrike">
              <a:solidFill>
                <a:srgbClr val="000000"/>
              </a:solidFill>
              <a:effectLst/>
              <a:uFillTx/>
              <a:latin typeface="Calibri"/>
            </a:endParaRPr>
          </a:p>
        </p:txBody>
      </p:sp>
      <p:sp>
        <p:nvSpPr>
          <p:cNvPr id="169" name="TextBox 12"/>
          <p:cNvSpPr/>
          <p:nvPr/>
        </p:nvSpPr>
        <p:spPr>
          <a:xfrm>
            <a:off x="543600" y="5448240"/>
            <a:ext cx="2853000" cy="1866600"/>
          </a:xfrm>
          <a:prstGeom prst="rect">
            <a:avLst/>
          </a:prstGeom>
          <a:noFill/>
          <a:ln w="0">
            <a:noFill/>
          </a:ln>
        </p:spPr>
        <p:style>
          <a:lnRef idx="0"/>
          <a:fillRef idx="0"/>
          <a:effectRef idx="0"/>
          <a:fontRef idx="minor"/>
        </p:style>
        <p:txBody>
          <a:bodyPr lIns="0" tIns="0" rIns="0" bIns="0" anchor="t">
            <a:spAutoFit/>
          </a:bodyPr>
          <a:p>
            <a:pPr marL="453240" lvl="1" indent="-226800" defTabSz="914400">
              <a:lnSpc>
                <a:spcPts val="2940"/>
              </a:lnSpc>
              <a:buClr>
                <a:srgbClr val="573004"/>
              </a:buClr>
              <a:buFont typeface="Arial"/>
              <a:buChar char="•"/>
            </a:pPr>
            <a:r>
              <a:rPr lang="en-US" sz="2100" b="0" u="none" strike="noStrike">
                <a:solidFill>
                  <a:srgbClr val="573004"/>
                </a:solidFill>
                <a:effectLst/>
                <a:uFillTx/>
                <a:latin typeface="TT Firs Neue"/>
                <a:ea typeface="TT Firs Neue"/>
              </a:rPr>
              <a:t>Internal structure</a:t>
            </a:r>
            <a:endParaRPr lang="en-US" sz="2100" b="0" u="none" strike="noStrike">
              <a:solidFill>
                <a:srgbClr val="000000"/>
              </a:solidFill>
              <a:effectLst/>
              <a:uFillTx/>
              <a:latin typeface="Calibri"/>
            </a:endParaRPr>
          </a:p>
          <a:p>
            <a:pPr marL="453240" lvl="1" indent="-226800" defTabSz="914400">
              <a:lnSpc>
                <a:spcPts val="2940"/>
              </a:lnSpc>
              <a:buClr>
                <a:srgbClr val="573004"/>
              </a:buClr>
              <a:buFont typeface="Arial"/>
              <a:buChar char="•"/>
            </a:pPr>
            <a:r>
              <a:rPr lang="en-US" sz="2100" b="0" u="none" strike="noStrike">
                <a:solidFill>
                  <a:srgbClr val="573004"/>
                </a:solidFill>
                <a:effectLst/>
                <a:uFillTx/>
                <a:latin typeface="TT Firs Neue"/>
                <a:ea typeface="TT Firs Neue"/>
              </a:rPr>
              <a:t>Vessel contents</a:t>
            </a:r>
            <a:endParaRPr lang="en-US" sz="2100" b="0" u="none" strike="noStrike">
              <a:solidFill>
                <a:srgbClr val="000000"/>
              </a:solidFill>
              <a:effectLst/>
              <a:uFillTx/>
              <a:latin typeface="Calibri"/>
            </a:endParaRPr>
          </a:p>
          <a:p>
            <a:pPr marL="453240" lvl="1" indent="-226800" defTabSz="914400">
              <a:lnSpc>
                <a:spcPts val="2940"/>
              </a:lnSpc>
              <a:buClr>
                <a:srgbClr val="573004"/>
              </a:buClr>
              <a:buFont typeface="Arial"/>
              <a:buChar char="•"/>
            </a:pPr>
            <a:r>
              <a:rPr lang="en-US" sz="2100" b="0" u="none" strike="noStrike">
                <a:solidFill>
                  <a:srgbClr val="573004"/>
                </a:solidFill>
                <a:effectLst/>
                <a:uFillTx/>
                <a:latin typeface="TT Firs Neue"/>
                <a:ea typeface="TT Firs Neue"/>
              </a:rPr>
              <a:t>Non-destructive imaging</a:t>
            </a:r>
            <a:endParaRPr lang="en-US" sz="2100" b="0" u="none" strike="noStrike">
              <a:solidFill>
                <a:srgbClr val="000000"/>
              </a:solidFill>
              <a:effectLst/>
              <a:uFillTx/>
              <a:latin typeface="Calibri"/>
            </a:endParaRPr>
          </a:p>
          <a:p>
            <a:pPr defTabSz="914400">
              <a:lnSpc>
                <a:spcPts val="2940"/>
              </a:lnSpc>
            </a:pPr>
            <a:endParaRPr lang="en-US" sz="2100" b="0" u="none" strike="noStrike">
              <a:solidFill>
                <a:srgbClr val="000000"/>
              </a:solidFill>
              <a:effectLst/>
              <a:uFillTx/>
              <a:latin typeface="Calibri"/>
            </a:endParaRPr>
          </a:p>
        </p:txBody>
      </p:sp>
      <p:sp>
        <p:nvSpPr>
          <p:cNvPr id="170" name="TextBox 13"/>
          <p:cNvSpPr/>
          <p:nvPr/>
        </p:nvSpPr>
        <p:spPr>
          <a:xfrm>
            <a:off x="4843800" y="4610160"/>
            <a:ext cx="2482920" cy="426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rgbClr val="573004"/>
                </a:solidFill>
                <a:effectLst/>
                <a:uFillTx/>
                <a:latin typeface="TT Firs Neue Bold"/>
                <a:ea typeface="TT Firs Neue Bold"/>
              </a:rPr>
              <a:t>Laser Scanning</a:t>
            </a:r>
            <a:endParaRPr lang="en-US" sz="2400" b="0" u="none" strike="noStrike">
              <a:solidFill>
                <a:srgbClr val="000000"/>
              </a:solidFill>
              <a:effectLst/>
              <a:uFillTx/>
              <a:latin typeface="Calibri"/>
            </a:endParaRPr>
          </a:p>
        </p:txBody>
      </p:sp>
      <p:sp>
        <p:nvSpPr>
          <p:cNvPr id="171" name="TextBox 14"/>
          <p:cNvSpPr/>
          <p:nvPr/>
        </p:nvSpPr>
        <p:spPr>
          <a:xfrm>
            <a:off x="4348080" y="5448240"/>
            <a:ext cx="2853000" cy="1470240"/>
          </a:xfrm>
          <a:prstGeom prst="rect">
            <a:avLst/>
          </a:prstGeom>
          <a:noFill/>
          <a:ln w="0">
            <a:noFill/>
          </a:ln>
        </p:spPr>
        <p:style>
          <a:lnRef idx="0"/>
          <a:fillRef idx="0"/>
          <a:effectRef idx="0"/>
          <a:fontRef idx="minor"/>
        </p:style>
        <p:txBody>
          <a:bodyPr lIns="0" tIns="0" rIns="0" bIns="0" anchor="t">
            <a:spAutoFit/>
          </a:bodyPr>
          <a:p>
            <a:pPr marL="453240" lvl="1" indent="-226800" defTabSz="914400">
              <a:lnSpc>
                <a:spcPts val="2940"/>
              </a:lnSpc>
              <a:buClr>
                <a:srgbClr val="573004"/>
              </a:buClr>
              <a:buFont typeface="Arial"/>
              <a:buChar char="•"/>
            </a:pPr>
            <a:r>
              <a:rPr lang="en-US" sz="2100" b="0" u="none" strike="noStrike">
                <a:solidFill>
                  <a:srgbClr val="573004"/>
                </a:solidFill>
                <a:effectLst/>
                <a:uFillTx/>
                <a:latin typeface="TT Firs Neue"/>
                <a:ea typeface="TT Firs Neue"/>
              </a:rPr>
              <a:t>Accurate geometry</a:t>
            </a:r>
            <a:endParaRPr lang="en-US" sz="2100" b="0" u="none" strike="noStrike">
              <a:solidFill>
                <a:srgbClr val="000000"/>
              </a:solidFill>
              <a:effectLst/>
              <a:uFillTx/>
              <a:latin typeface="Calibri"/>
            </a:endParaRPr>
          </a:p>
          <a:p>
            <a:pPr marL="453240" lvl="1" indent="-226800" defTabSz="914400">
              <a:lnSpc>
                <a:spcPts val="2940"/>
              </a:lnSpc>
              <a:buClr>
                <a:srgbClr val="573004"/>
              </a:buClr>
              <a:buFont typeface="Arial"/>
              <a:buChar char="•"/>
            </a:pPr>
            <a:r>
              <a:rPr lang="en-US" sz="2100" b="0" u="none" strike="noStrike">
                <a:solidFill>
                  <a:srgbClr val="573004"/>
                </a:solidFill>
                <a:effectLst/>
                <a:uFillTx/>
                <a:latin typeface="TT Firs Neue"/>
                <a:ea typeface="TT Firs Neue"/>
              </a:rPr>
              <a:t>High precision</a:t>
            </a:r>
            <a:endParaRPr lang="en-US" sz="2100" b="0" u="none" strike="noStrike">
              <a:solidFill>
                <a:srgbClr val="000000"/>
              </a:solidFill>
              <a:effectLst/>
              <a:uFillTx/>
              <a:latin typeface="Calibri"/>
            </a:endParaRPr>
          </a:p>
          <a:p>
            <a:pPr defTabSz="914400">
              <a:lnSpc>
                <a:spcPts val="2940"/>
              </a:lnSpc>
            </a:pPr>
            <a:endParaRPr lang="en-US" sz="2100" b="0" u="none" strike="noStrike">
              <a:solidFill>
                <a:srgbClr val="000000"/>
              </a:solidFill>
              <a:effectLst/>
              <a:uFillTx/>
              <a:latin typeface="Calibri"/>
            </a:endParaRPr>
          </a:p>
        </p:txBody>
      </p:sp>
      <p:sp>
        <p:nvSpPr>
          <p:cNvPr id="172" name="TextBox 15"/>
          <p:cNvSpPr/>
          <p:nvPr/>
        </p:nvSpPr>
        <p:spPr>
          <a:xfrm>
            <a:off x="8465400" y="4610160"/>
            <a:ext cx="2758680" cy="426600"/>
          </a:xfrm>
          <a:prstGeom prst="rect">
            <a:avLst/>
          </a:prstGeom>
          <a:noFill/>
          <a:ln w="0">
            <a:noFill/>
          </a:ln>
        </p:spPr>
        <p:style>
          <a:lnRef idx="0"/>
          <a:fillRef idx="0"/>
          <a:effectRef idx="0"/>
          <a:fontRef idx="minor"/>
        </p:style>
        <p:txBody>
          <a:bodyPr lIns="0" tIns="0" rIns="0" bIns="0" anchor="t">
            <a:spAutoFit/>
          </a:bodyPr>
          <a:p>
            <a:pPr defTabSz="914400">
              <a:lnSpc>
                <a:spcPts val="3359"/>
              </a:lnSpc>
            </a:pPr>
            <a:r>
              <a:rPr lang="en-US" sz="2400" b="1" u="none" strike="noStrike">
                <a:solidFill>
                  <a:srgbClr val="573004"/>
                </a:solidFill>
                <a:effectLst/>
                <a:uFillTx/>
                <a:latin typeface="TT Firs Neue Bold"/>
                <a:ea typeface="TT Firs Neue Bold"/>
              </a:rPr>
              <a:t>Photogrammetry</a:t>
            </a:r>
            <a:endParaRPr lang="en-US" sz="2400" b="0" u="none" strike="noStrike">
              <a:solidFill>
                <a:srgbClr val="000000"/>
              </a:solidFill>
              <a:effectLst/>
              <a:uFillTx/>
              <a:latin typeface="Calibri"/>
            </a:endParaRPr>
          </a:p>
        </p:txBody>
      </p:sp>
      <p:sp>
        <p:nvSpPr>
          <p:cNvPr id="173" name="Freeform 17"/>
          <p:cNvSpPr/>
          <p:nvPr/>
        </p:nvSpPr>
        <p:spPr>
          <a:xfrm rot="5400000">
            <a:off x="-1783800" y="6551280"/>
            <a:ext cx="1220040" cy="1544760"/>
          </a:xfrm>
          <a:custGeom>
            <a:avLst/>
            <a:gdLst>
              <a:gd name="textAreaLeft" fmla="*/ 0 w 1220040"/>
              <a:gd name="textAreaRight" fmla="*/ 1220400 w 1220040"/>
              <a:gd name="textAreaTop" fmla="*/ 0 h 1544760"/>
              <a:gd name="textAreaBottom" fmla="*/ 1545120 h 1544760"/>
            </a:gdLst>
            <a:ahLst/>
            <a:cxnLst/>
            <a:rect l="textAreaLeft" t="textAreaTop" r="textAreaRight" b="textAreaBottom"/>
            <a:pathLst>
              <a:path w="1220378" h="1545067">
                <a:moveTo>
                  <a:pt x="0" y="0"/>
                </a:moveTo>
                <a:lnTo>
                  <a:pt x="1220378" y="0"/>
                </a:lnTo>
                <a:lnTo>
                  <a:pt x="1220378" y="1545066"/>
                </a:lnTo>
                <a:lnTo>
                  <a:pt x="0" y="1545066"/>
                </a:lnTo>
                <a:lnTo>
                  <a:pt x="0" y="0"/>
                </a:lnTo>
                <a:close/>
              </a:path>
            </a:pathLst>
          </a:custGeom>
          <a:blipFill rotWithShape="0">
            <a:blip r:embed="rId8"/>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pic>
        <p:nvPicPr>
          <p:cNvPr id="174" name="Picture 2"/>
          <p:cNvPicPr/>
          <p:nvPr/>
        </p:nvPicPr>
        <p:blipFill>
          <a:blip r:embed="rId9"/>
          <a:stretch/>
        </p:blipFill>
        <p:spPr>
          <a:xfrm>
            <a:off x="152280" y="8535240"/>
            <a:ext cx="2242800" cy="1774440"/>
          </a:xfrm>
          <a:prstGeom prst="rect">
            <a:avLst/>
          </a:prstGeom>
          <a:noFill/>
          <a:ln w="0">
            <a:noFill/>
          </a:ln>
        </p:spPr>
      </p:pic>
      <p:sp>
        <p:nvSpPr>
          <p:cNvPr id="175" name="TextBox 16"/>
          <p:cNvSpPr/>
          <p:nvPr/>
        </p:nvSpPr>
        <p:spPr>
          <a:xfrm>
            <a:off x="8107560" y="5448240"/>
            <a:ext cx="2853000" cy="1493280"/>
          </a:xfrm>
          <a:prstGeom prst="rect">
            <a:avLst/>
          </a:prstGeom>
          <a:noFill/>
          <a:ln w="0">
            <a:noFill/>
          </a:ln>
        </p:spPr>
        <p:style>
          <a:lnRef idx="0"/>
          <a:fillRef idx="0"/>
          <a:effectRef idx="0"/>
          <a:fontRef idx="minor"/>
        </p:style>
        <p:txBody>
          <a:bodyPr lIns="0" tIns="0" rIns="0" bIns="0" anchor="t">
            <a:spAutoFit/>
          </a:bodyPr>
          <a:p>
            <a:pPr marL="453240" lvl="1" indent="-226800" defTabSz="914400">
              <a:lnSpc>
                <a:spcPts val="2940"/>
              </a:lnSpc>
              <a:buClr>
                <a:srgbClr val="573004"/>
              </a:buClr>
              <a:buFont typeface="Arial"/>
              <a:buChar char="•"/>
            </a:pPr>
            <a:r>
              <a:rPr lang="en-US" sz="2100" b="0" u="none" strike="noStrike">
                <a:solidFill>
                  <a:srgbClr val="573004"/>
                </a:solidFill>
                <a:effectLst/>
                <a:uFillTx/>
                <a:latin typeface="TT Firs Neue"/>
                <a:ea typeface="TT Firs Neue"/>
              </a:rPr>
              <a:t>Texture</a:t>
            </a:r>
            <a:endParaRPr lang="en-US" sz="2100" b="0" u="none" strike="noStrike">
              <a:solidFill>
                <a:srgbClr val="000000"/>
              </a:solidFill>
              <a:effectLst/>
              <a:uFillTx/>
              <a:latin typeface="Calibri"/>
            </a:endParaRPr>
          </a:p>
          <a:p>
            <a:pPr marL="453240" lvl="1" indent="-226800" defTabSz="914400">
              <a:lnSpc>
                <a:spcPts val="2940"/>
              </a:lnSpc>
              <a:buClr>
                <a:srgbClr val="573004"/>
              </a:buClr>
              <a:buFont typeface="Arial"/>
              <a:buChar char="•"/>
            </a:pPr>
            <a:r>
              <a:rPr lang="en-US" sz="2100" b="0" u="none" strike="noStrike">
                <a:solidFill>
                  <a:srgbClr val="573004"/>
                </a:solidFill>
                <a:effectLst/>
                <a:uFillTx/>
                <a:latin typeface="TT Firs Neue"/>
                <a:ea typeface="TT Firs Neue"/>
              </a:rPr>
              <a:t>Surface color</a:t>
            </a:r>
            <a:endParaRPr lang="en-US" sz="2100" b="0" u="none" strike="noStrike">
              <a:solidFill>
                <a:srgbClr val="000000"/>
              </a:solidFill>
              <a:effectLst/>
              <a:uFillTx/>
              <a:latin typeface="Calibri"/>
            </a:endParaRPr>
          </a:p>
          <a:p>
            <a:pPr marL="453240" lvl="1" indent="-226800" defTabSz="914400">
              <a:lnSpc>
                <a:spcPts val="2940"/>
              </a:lnSpc>
              <a:buClr>
                <a:srgbClr val="573004"/>
              </a:buClr>
              <a:buFont typeface="Arial"/>
              <a:buChar char="•"/>
            </a:pPr>
            <a:r>
              <a:rPr lang="en-US" sz="2100" b="0" u="none" strike="noStrike">
                <a:solidFill>
                  <a:srgbClr val="573004"/>
                </a:solidFill>
                <a:effectLst/>
                <a:uFillTx/>
                <a:latin typeface="TT Firs Neue"/>
                <a:ea typeface="TT Firs Neue"/>
              </a:rPr>
              <a:t>Cost-effective</a:t>
            </a:r>
            <a:endParaRPr lang="en-US" sz="2100" b="0" u="none" strike="noStrike">
              <a:solidFill>
                <a:srgbClr val="000000"/>
              </a:solidFill>
              <a:effectLst/>
              <a:uFillTx/>
              <a:latin typeface="Calibri"/>
            </a:endParaRPr>
          </a:p>
          <a:p>
            <a:pPr defTabSz="914400">
              <a:lnSpc>
                <a:spcPts val="2940"/>
              </a:lnSpc>
            </a:pPr>
            <a:endParaRPr lang="en-US" sz="2100" b="0" u="none" strike="noStrike">
              <a:solidFill>
                <a:srgbClr val="000000"/>
              </a:solidFill>
              <a:effectLst/>
              <a:uFillTx/>
              <a:latin typeface="Calibri"/>
            </a:endParaRPr>
          </a:p>
        </p:txBody>
      </p:sp>
      <p:sp>
        <p:nvSpPr>
          <p:cNvPr id="176" name="Freeform 10"/>
          <p:cNvSpPr/>
          <p:nvPr/>
        </p:nvSpPr>
        <p:spPr>
          <a:xfrm>
            <a:off x="0" y="114480"/>
            <a:ext cx="1136520" cy="2285640"/>
          </a:xfrm>
          <a:custGeom>
            <a:avLst/>
            <a:gdLst>
              <a:gd name="textAreaLeft" fmla="*/ 0 w 1136520"/>
              <a:gd name="textAreaRight" fmla="*/ 1136880 w 1136520"/>
              <a:gd name="textAreaTop" fmla="*/ 0 h 2285640"/>
              <a:gd name="textAreaBottom" fmla="*/ 2286000 h 2285640"/>
            </a:gdLst>
            <a:ahLst/>
            <a:cxnLst/>
            <a:rect l="textAreaLeft" t="textAreaTop" r="textAreaRight" b="textAreaBottom"/>
            <a:pathLst>
              <a:path w="1136957" h="3362968">
                <a:moveTo>
                  <a:pt x="0" y="0"/>
                </a:moveTo>
                <a:lnTo>
                  <a:pt x="1136957" y="0"/>
                </a:lnTo>
                <a:lnTo>
                  <a:pt x="1136957" y="3362968"/>
                </a:lnTo>
                <a:lnTo>
                  <a:pt x="0" y="3362968"/>
                </a:lnTo>
                <a:lnTo>
                  <a:pt x="0" y="0"/>
                </a:lnTo>
                <a:close/>
              </a:path>
            </a:pathLst>
          </a:custGeom>
          <a:blipFill rotWithShape="0">
            <a:blip r:embed="rId10"/>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Freeform 2"/>
          <p:cNvSpPr/>
          <p:nvPr/>
        </p:nvSpPr>
        <p:spPr>
          <a:xfrm>
            <a:off x="0" y="0"/>
            <a:ext cx="6781320" cy="10406160"/>
          </a:xfrm>
          <a:custGeom>
            <a:avLst/>
            <a:gdLst>
              <a:gd name="textAreaLeft" fmla="*/ 0 w 6781320"/>
              <a:gd name="textAreaRight" fmla="*/ 6781680 w 6781320"/>
              <a:gd name="textAreaTop" fmla="*/ 0 h 10406160"/>
              <a:gd name="textAreaBottom" fmla="*/ 10406520 h 10406160"/>
            </a:gdLst>
            <a:ahLst/>
            <a:cxnLst/>
            <a:rect l="textAreaLeft" t="textAreaTop" r="textAreaRight" b="textAreaBottom"/>
            <a:pathLst>
              <a:path w="9026003" h="10406450">
                <a:moveTo>
                  <a:pt x="0" y="0"/>
                </a:moveTo>
                <a:lnTo>
                  <a:pt x="9026003" y="0"/>
                </a:lnTo>
                <a:lnTo>
                  <a:pt x="9026003" y="10406450"/>
                </a:lnTo>
                <a:lnTo>
                  <a:pt x="0" y="10406450"/>
                </a:lnTo>
                <a:lnTo>
                  <a:pt x="0" y="0"/>
                </a:lnTo>
                <a:close/>
              </a:path>
            </a:pathLst>
          </a:custGeom>
          <a:blipFill rotWithShape="0">
            <a:blip r:embed="rId1"/>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78" name="Freeform 5"/>
          <p:cNvSpPr/>
          <p:nvPr/>
        </p:nvSpPr>
        <p:spPr>
          <a:xfrm>
            <a:off x="9144000" y="3314520"/>
            <a:ext cx="7009920" cy="3843000"/>
          </a:xfrm>
          <a:custGeom>
            <a:avLst/>
            <a:gdLst>
              <a:gd name="textAreaLeft" fmla="*/ 0 w 7009920"/>
              <a:gd name="textAreaRight" fmla="*/ 7010280 w 7009920"/>
              <a:gd name="textAreaTop" fmla="*/ 0 h 3843000"/>
              <a:gd name="textAreaBottom" fmla="*/ 3843360 h 3843000"/>
            </a:gdLst>
            <a:ahLst/>
            <a:cxnLst/>
            <a:rect l="textAreaLeft" t="textAreaTop" r="textAreaRight" b="textAreaBottom"/>
            <a:pathLst>
              <a:path w="11322444" h="2658313">
                <a:moveTo>
                  <a:pt x="0" y="0"/>
                </a:moveTo>
                <a:lnTo>
                  <a:pt x="11322444" y="0"/>
                </a:lnTo>
                <a:lnTo>
                  <a:pt x="11322444" y="2658313"/>
                </a:lnTo>
                <a:lnTo>
                  <a:pt x="0" y="2658313"/>
                </a:lnTo>
                <a:lnTo>
                  <a:pt x="0" y="0"/>
                </a:lnTo>
                <a:close/>
              </a:path>
            </a:pathLst>
          </a:custGeom>
          <a:blipFill rotWithShape="0">
            <a:blip r:embed="rId2"/>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79" name="TextBox 9"/>
          <p:cNvSpPr/>
          <p:nvPr/>
        </p:nvSpPr>
        <p:spPr>
          <a:xfrm>
            <a:off x="9144000" y="1828800"/>
            <a:ext cx="5852160" cy="871560"/>
          </a:xfrm>
          <a:prstGeom prst="rect">
            <a:avLst/>
          </a:prstGeom>
          <a:noFill/>
          <a:ln w="0">
            <a:noFill/>
          </a:ln>
        </p:spPr>
        <p:style>
          <a:lnRef idx="0"/>
          <a:fillRef idx="0"/>
          <a:effectRef idx="0"/>
          <a:fontRef idx="minor"/>
        </p:style>
        <p:txBody>
          <a:bodyPr lIns="0" tIns="0" rIns="0" bIns="0" anchor="t">
            <a:spAutoFit/>
          </a:bodyPr>
          <a:p>
            <a:pPr defTabSz="914400">
              <a:lnSpc>
                <a:spcPts val="6800"/>
              </a:lnSpc>
            </a:pPr>
            <a:r>
              <a:rPr lang="en-US" sz="6800" b="1" u="none" strike="noStrike">
                <a:solidFill>
                  <a:srgbClr val="573004"/>
                </a:solidFill>
                <a:effectLst/>
                <a:uFillTx/>
                <a:latin typeface="Gotham Pro"/>
                <a:ea typeface="Heading Now 71-78"/>
              </a:rPr>
              <a:t>Micro-CT</a:t>
            </a:r>
            <a:endParaRPr lang="en-US" sz="6800" b="0" u="none" strike="noStrike">
              <a:solidFill>
                <a:srgbClr val="000000"/>
              </a:solidFill>
              <a:effectLst/>
              <a:uFillTx/>
              <a:latin typeface="Calibri"/>
            </a:endParaRPr>
          </a:p>
        </p:txBody>
      </p:sp>
      <p:pic>
        <p:nvPicPr>
          <p:cNvPr id="180" name="Picture 3"/>
          <p:cNvPicPr/>
          <p:nvPr/>
        </p:nvPicPr>
        <p:blipFill>
          <a:blip r:embed="rId3"/>
          <a:stretch/>
        </p:blipFill>
        <p:spPr>
          <a:xfrm>
            <a:off x="16413120" y="38160"/>
            <a:ext cx="1584000" cy="1804680"/>
          </a:xfrm>
          <a:prstGeom prst="rect">
            <a:avLst/>
          </a:prstGeom>
          <a:noFill/>
          <a:ln w="0">
            <a:noFill/>
          </a:ln>
        </p:spPr>
      </p:pic>
      <p:sp>
        <p:nvSpPr>
          <p:cNvPr id="181" name="Freeform 8"/>
          <p:cNvSpPr/>
          <p:nvPr/>
        </p:nvSpPr>
        <p:spPr>
          <a:xfrm>
            <a:off x="-1752480" y="-2063520"/>
            <a:ext cx="1053000" cy="2101320"/>
          </a:xfrm>
          <a:custGeom>
            <a:avLst/>
            <a:gdLst>
              <a:gd name="textAreaLeft" fmla="*/ 0 w 1053000"/>
              <a:gd name="textAreaRight" fmla="*/ 1053360 w 1053000"/>
              <a:gd name="textAreaTop" fmla="*/ 0 h 2101320"/>
              <a:gd name="textAreaBottom" fmla="*/ 2101680 h 2101320"/>
            </a:gdLst>
            <a:ahLst/>
            <a:cxnLst/>
            <a:rect l="textAreaLeft" t="textAreaTop" r="textAreaRight" b="textAreaBottom"/>
            <a:pathLst>
              <a:path w="1053498" h="2101743">
                <a:moveTo>
                  <a:pt x="0" y="0"/>
                </a:moveTo>
                <a:lnTo>
                  <a:pt x="1053498" y="0"/>
                </a:lnTo>
                <a:lnTo>
                  <a:pt x="1053498" y="2101742"/>
                </a:lnTo>
                <a:lnTo>
                  <a:pt x="0" y="2101742"/>
                </a:lnTo>
                <a:lnTo>
                  <a:pt x="0" y="0"/>
                </a:lnTo>
                <a:close/>
              </a:path>
            </a:pathLst>
          </a:custGeom>
          <a:blipFill rotWithShape="0">
            <a:blip r:embed="rId4">
              <a:extLst>
                <a:ext uri="{96DAC541-7B7A-43D3-8B79-37D633B846F1}">
                  <asvg:svgBlip xmlns:asvg="http://schemas.microsoft.com/office/drawing/2016/SVG/main" r:embed="rId5"/>
                </a:ext>
              </a:extLst>
            </a:blip>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pic>
        <p:nvPicPr>
          <p:cNvPr id="182" name="Картина 21"/>
          <p:cNvPicPr/>
          <p:nvPr/>
        </p:nvPicPr>
        <p:blipFill>
          <a:blip r:embed="rId6"/>
          <a:stretch/>
        </p:blipFill>
        <p:spPr>
          <a:xfrm>
            <a:off x="16002000" y="8692560"/>
            <a:ext cx="2170080" cy="1404720"/>
          </a:xfrm>
          <a:prstGeom prst="rect">
            <a:avLst/>
          </a:prstGeom>
          <a:noFill/>
          <a:ln w="0">
            <a:noFill/>
          </a:ln>
        </p:spPr>
      </p:pic>
      <p:pic>
        <p:nvPicPr>
          <p:cNvPr id="183" name="Картина 15"/>
          <p:cNvPicPr/>
          <p:nvPr/>
        </p:nvPicPr>
        <p:blipFill>
          <a:blip r:embed="rId7"/>
          <a:srcRect l="14160" t="0" r="17146" b="0"/>
          <a:stretch/>
        </p:blipFill>
        <p:spPr>
          <a:xfrm>
            <a:off x="1627200" y="354960"/>
            <a:ext cx="3778560" cy="7531200"/>
          </a:xfrm>
          <a:prstGeom prst="rect">
            <a:avLst/>
          </a:prstGeom>
          <a:noFill/>
          <a:ln w="0">
            <a:noFill/>
          </a:ln>
        </p:spPr>
      </p:pic>
      <p:pic>
        <p:nvPicPr>
          <p:cNvPr id="184" name="Картина 12"/>
          <p:cNvPicPr/>
          <p:nvPr/>
        </p:nvPicPr>
        <p:blipFill>
          <a:blip r:embed="rId8"/>
          <a:stretch/>
        </p:blipFill>
        <p:spPr>
          <a:xfrm>
            <a:off x="5410080" y="3086280"/>
            <a:ext cx="3422160" cy="7011000"/>
          </a:xfrm>
          <a:prstGeom prst="rect">
            <a:avLst/>
          </a:prstGeom>
          <a:noFill/>
          <a:ln w="0">
            <a:noFill/>
          </a:ln>
        </p:spPr>
      </p:pic>
      <p:pic>
        <p:nvPicPr>
          <p:cNvPr id="185" name="Картина 2"/>
          <p:cNvPicPr/>
          <p:nvPr/>
        </p:nvPicPr>
        <p:blipFill>
          <a:blip r:embed="rId9"/>
          <a:stretch/>
        </p:blipFill>
        <p:spPr>
          <a:xfrm>
            <a:off x="-2541960" y="8692560"/>
            <a:ext cx="1826280" cy="2073960"/>
          </a:xfrm>
          <a:prstGeom prst="rect">
            <a:avLst/>
          </a:prstGeom>
          <a:noFill/>
          <a:ln w="0">
            <a:noFill/>
          </a:ln>
        </p:spPr>
      </p:pic>
      <p:pic>
        <p:nvPicPr>
          <p:cNvPr id="186" name="Picture 2"/>
          <p:cNvPicPr/>
          <p:nvPr/>
        </p:nvPicPr>
        <p:blipFill>
          <a:blip r:embed="rId10"/>
          <a:stretch/>
        </p:blipFill>
        <p:spPr>
          <a:xfrm>
            <a:off x="-737640" y="7157880"/>
            <a:ext cx="1450440" cy="1456920"/>
          </a:xfrm>
          <a:prstGeom prst="rect">
            <a:avLst/>
          </a:prstGeom>
          <a:noFill/>
          <a:ln w="0">
            <a:noFill/>
          </a:ln>
        </p:spPr>
      </p:pic>
      <p:pic>
        <p:nvPicPr>
          <p:cNvPr id="187" name="Picture 4"/>
          <p:cNvPicPr/>
          <p:nvPr/>
        </p:nvPicPr>
        <p:blipFill>
          <a:blip r:embed="rId11"/>
          <a:stretch/>
        </p:blipFill>
        <p:spPr>
          <a:xfrm>
            <a:off x="-2362320" y="4762440"/>
            <a:ext cx="1779120" cy="2023560"/>
          </a:xfrm>
          <a:prstGeom prst="rect">
            <a:avLst/>
          </a:prstGeom>
          <a:noFill/>
          <a:ln w="0">
            <a:noFill/>
          </a:ln>
        </p:spPr>
      </p:pic>
      <p:sp>
        <p:nvSpPr>
          <p:cNvPr id="188" name="TextBox 11"/>
          <p:cNvSpPr/>
          <p:nvPr/>
        </p:nvSpPr>
        <p:spPr>
          <a:xfrm>
            <a:off x="9662400" y="3740760"/>
            <a:ext cx="5471280" cy="2859480"/>
          </a:xfrm>
          <a:prstGeom prst="rect">
            <a:avLst/>
          </a:prstGeom>
          <a:noFill/>
          <a:ln w="0">
            <a:noFill/>
          </a:ln>
        </p:spPr>
        <p:style>
          <a:lnRef idx="0"/>
          <a:fillRef idx="0"/>
          <a:effectRef idx="0"/>
          <a:fontRef idx="minor"/>
        </p:style>
        <p:txBody>
          <a:bodyPr lIns="0" tIns="0" rIns="0" bIns="0" anchor="t">
            <a:spAutoFit/>
          </a:bodyPr>
          <a:p>
            <a:pPr marL="343080" indent="-34308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Non destructive X-ray imaging</a:t>
            </a:r>
            <a:endParaRPr lang="en-US" sz="2000" b="0" u="none" strike="noStrike">
              <a:solidFill>
                <a:srgbClr val="000000"/>
              </a:solidFill>
              <a:effectLst/>
              <a:uFillTx/>
              <a:latin typeface="Calibri"/>
            </a:endParaRPr>
          </a:p>
          <a:p>
            <a:pPr marL="343080" indent="-34308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Resolution: under 100 microns</a:t>
            </a:r>
            <a:endParaRPr lang="en-US" sz="2000" b="0" u="none" strike="noStrike">
              <a:solidFill>
                <a:srgbClr val="000000"/>
              </a:solidFill>
              <a:effectLst/>
              <a:uFillTx/>
              <a:latin typeface="Calibri"/>
            </a:endParaRPr>
          </a:p>
          <a:p>
            <a:pPr marL="343080" indent="-34308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Provides both external geometry and internal structure geometry.</a:t>
            </a:r>
            <a:endParaRPr lang="en-US" sz="2000" b="0" u="none" strike="noStrike">
              <a:solidFill>
                <a:srgbClr val="000000"/>
              </a:solidFill>
              <a:effectLst/>
              <a:uFillTx/>
              <a:latin typeface="Calibri"/>
            </a:endParaRPr>
          </a:p>
          <a:p>
            <a:pPr marL="343080" indent="-34308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Produce a volumetric dataset composed of voxels</a:t>
            </a:r>
            <a:endParaRPr lang="en-US" sz="2000" b="0" u="none" strike="noStrike">
              <a:solidFill>
                <a:srgbClr val="000000"/>
              </a:solidFill>
              <a:effectLst/>
              <a:uFillTx/>
              <a:latin typeface="Calibri"/>
            </a:endParaRPr>
          </a:p>
          <a:p>
            <a:pPr marL="343080" indent="-34308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Enables segmentation, porosity analysis and defect detection</a:t>
            </a:r>
            <a:endParaRPr lang="en-US" sz="2000" b="0" u="none" strike="noStrike">
              <a:solidFill>
                <a:srgbClr val="000000"/>
              </a:solidFill>
              <a:effectLst/>
              <a:uFillTx/>
              <a:latin typeface="Calibri"/>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Freeform 2"/>
          <p:cNvSpPr/>
          <p:nvPr/>
        </p:nvSpPr>
        <p:spPr>
          <a:xfrm>
            <a:off x="11506320" y="0"/>
            <a:ext cx="6781320" cy="10406160"/>
          </a:xfrm>
          <a:custGeom>
            <a:avLst/>
            <a:gdLst>
              <a:gd name="textAreaLeft" fmla="*/ 0 w 6781320"/>
              <a:gd name="textAreaRight" fmla="*/ 6781680 w 6781320"/>
              <a:gd name="textAreaTop" fmla="*/ 0 h 10406160"/>
              <a:gd name="textAreaBottom" fmla="*/ 10406520 h 10406160"/>
            </a:gdLst>
            <a:ahLst/>
            <a:cxnLst/>
            <a:rect l="textAreaLeft" t="textAreaTop" r="textAreaRight" b="textAreaBottom"/>
            <a:pathLst>
              <a:path w="9026003" h="10406450">
                <a:moveTo>
                  <a:pt x="0" y="0"/>
                </a:moveTo>
                <a:lnTo>
                  <a:pt x="9026003" y="0"/>
                </a:lnTo>
                <a:lnTo>
                  <a:pt x="9026003" y="10406450"/>
                </a:lnTo>
                <a:lnTo>
                  <a:pt x="0" y="10406450"/>
                </a:lnTo>
                <a:lnTo>
                  <a:pt x="0" y="0"/>
                </a:lnTo>
                <a:close/>
              </a:path>
            </a:pathLst>
          </a:custGeom>
          <a:blipFill rotWithShape="0">
            <a:blip r:embed="rId1"/>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90" name="Freeform 5"/>
          <p:cNvSpPr/>
          <p:nvPr/>
        </p:nvSpPr>
        <p:spPr>
          <a:xfrm>
            <a:off x="1828800" y="4610160"/>
            <a:ext cx="6400440" cy="3428640"/>
          </a:xfrm>
          <a:custGeom>
            <a:avLst/>
            <a:gdLst>
              <a:gd name="textAreaLeft" fmla="*/ 0 w 6400440"/>
              <a:gd name="textAreaRight" fmla="*/ 6400800 w 6400440"/>
              <a:gd name="textAreaTop" fmla="*/ 0 h 3428640"/>
              <a:gd name="textAreaBottom" fmla="*/ 3429000 h 3428640"/>
            </a:gdLst>
            <a:ahLst/>
            <a:cxnLst/>
            <a:rect l="textAreaLeft" t="textAreaTop" r="textAreaRight" b="textAreaBottom"/>
            <a:pathLst>
              <a:path w="11322444" h="2658313">
                <a:moveTo>
                  <a:pt x="0" y="0"/>
                </a:moveTo>
                <a:lnTo>
                  <a:pt x="11322444" y="0"/>
                </a:lnTo>
                <a:lnTo>
                  <a:pt x="11322444" y="2658313"/>
                </a:lnTo>
                <a:lnTo>
                  <a:pt x="0" y="2658313"/>
                </a:lnTo>
                <a:lnTo>
                  <a:pt x="0" y="0"/>
                </a:lnTo>
                <a:close/>
              </a:path>
            </a:pathLst>
          </a:custGeom>
          <a:blipFill rotWithShape="0">
            <a:blip r:embed="rId2"/>
            <a:srcRect/>
            <a:stretch/>
          </a:blipFill>
          <a:ln cap="sq" w="28575">
            <a:solidFill>
              <a:srgbClr val="573004"/>
            </a:solidFill>
            <a:miter/>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sp>
        <p:nvSpPr>
          <p:cNvPr id="191" name="TextBox 9"/>
          <p:cNvSpPr/>
          <p:nvPr/>
        </p:nvSpPr>
        <p:spPr>
          <a:xfrm>
            <a:off x="1828800" y="1828800"/>
            <a:ext cx="5852160" cy="1743840"/>
          </a:xfrm>
          <a:prstGeom prst="rect">
            <a:avLst/>
          </a:prstGeom>
          <a:noFill/>
          <a:ln w="0">
            <a:noFill/>
          </a:ln>
        </p:spPr>
        <p:style>
          <a:lnRef idx="0"/>
          <a:fillRef idx="0"/>
          <a:effectRef idx="0"/>
          <a:fontRef idx="minor"/>
        </p:style>
        <p:txBody>
          <a:bodyPr lIns="0" tIns="0" rIns="0" bIns="0" anchor="t">
            <a:spAutoFit/>
          </a:bodyPr>
          <a:p>
            <a:pPr defTabSz="914400">
              <a:lnSpc>
                <a:spcPts val="6800"/>
              </a:lnSpc>
            </a:pPr>
            <a:r>
              <a:rPr lang="en-US" sz="6800" b="1" u="none" strike="noStrike">
                <a:solidFill>
                  <a:srgbClr val="573004"/>
                </a:solidFill>
                <a:effectLst/>
                <a:uFillTx/>
                <a:latin typeface="Gotham Pro"/>
                <a:ea typeface="Heading Now 71-78"/>
              </a:rPr>
              <a:t>Laser Scanning</a:t>
            </a:r>
            <a:endParaRPr lang="en-US" sz="6800" b="0" u="none" strike="noStrike">
              <a:solidFill>
                <a:srgbClr val="000000"/>
              </a:solidFill>
              <a:effectLst/>
              <a:uFillTx/>
              <a:latin typeface="Calibri"/>
            </a:endParaRPr>
          </a:p>
        </p:txBody>
      </p:sp>
      <p:sp>
        <p:nvSpPr>
          <p:cNvPr id="192" name="TextBox 11"/>
          <p:cNvSpPr/>
          <p:nvPr/>
        </p:nvSpPr>
        <p:spPr>
          <a:xfrm>
            <a:off x="2209680" y="5067360"/>
            <a:ext cx="5471280" cy="2500200"/>
          </a:xfrm>
          <a:prstGeom prst="rect">
            <a:avLst/>
          </a:prstGeom>
          <a:noFill/>
          <a:ln w="0">
            <a:noFill/>
          </a:ln>
        </p:spPr>
        <p:style>
          <a:lnRef idx="0"/>
          <a:fillRef idx="0"/>
          <a:effectRef idx="0"/>
          <a:fontRef idx="minor"/>
        </p:style>
        <p:txBody>
          <a:bodyPr lIns="0" tIns="0" rIns="0" bIns="0" anchor="t">
            <a:spAutoFit/>
          </a:bodyPr>
          <a:p>
            <a:pPr marL="343080" indent="-34308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Optical measurement technique</a:t>
            </a:r>
            <a:endParaRPr lang="en-US" sz="2000" b="0" u="none" strike="noStrike">
              <a:solidFill>
                <a:srgbClr val="000000"/>
              </a:solidFill>
              <a:effectLst/>
              <a:uFillTx/>
              <a:latin typeface="Calibri"/>
            </a:endParaRPr>
          </a:p>
          <a:p>
            <a:pPr marL="343080" indent="-34308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Captures accurate external surface geometry. Resolution: 100-200 microns</a:t>
            </a:r>
            <a:endParaRPr lang="en-US" sz="2000" b="0" u="none" strike="noStrike">
              <a:solidFill>
                <a:srgbClr val="000000"/>
              </a:solidFill>
              <a:effectLst/>
              <a:uFillTx/>
              <a:latin typeface="Calibri"/>
            </a:endParaRPr>
          </a:p>
          <a:p>
            <a:pPr marL="343080" indent="-34308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Produce point clouds and polygonal meshes</a:t>
            </a:r>
            <a:endParaRPr lang="en-US" sz="2000" b="0" u="none" strike="noStrike">
              <a:solidFill>
                <a:srgbClr val="000000"/>
              </a:solidFill>
              <a:effectLst/>
              <a:uFillTx/>
              <a:latin typeface="Calibri"/>
            </a:endParaRPr>
          </a:p>
          <a:p>
            <a:pPr marL="343080" indent="-343080" defTabSz="914400">
              <a:lnSpc>
                <a:spcPts val="2801"/>
              </a:lnSpc>
              <a:buClr>
                <a:srgbClr val="573004"/>
              </a:buClr>
              <a:buFont typeface="Arial"/>
              <a:buChar char="•"/>
            </a:pPr>
            <a:r>
              <a:rPr lang="en-US" sz="2000" b="0" u="none" strike="noStrike">
                <a:solidFill>
                  <a:srgbClr val="573004"/>
                </a:solidFill>
                <a:effectLst/>
                <a:uFillTx/>
                <a:latin typeface="TT Firs Neue"/>
                <a:ea typeface="TT Firs Neue"/>
              </a:rPr>
              <a:t>Suitable for larger objects where internal imaging is not required</a:t>
            </a:r>
            <a:endParaRPr lang="en-US" sz="2000" b="0" u="none" strike="noStrike">
              <a:solidFill>
                <a:srgbClr val="000000"/>
              </a:solidFill>
              <a:effectLst/>
              <a:uFillTx/>
              <a:latin typeface="Calibri"/>
            </a:endParaRPr>
          </a:p>
        </p:txBody>
      </p:sp>
      <p:sp>
        <p:nvSpPr>
          <p:cNvPr id="193" name="Картина 2"/>
          <p:cNvSpPr/>
          <p:nvPr/>
        </p:nvSpPr>
        <p:spPr>
          <a:xfrm>
            <a:off x="9067680" y="1828800"/>
            <a:ext cx="6796800" cy="5958360"/>
          </a:xfrm>
          <a:prstGeom prst="roundRect">
            <a:avLst>
              <a:gd name="adj" fmla="val 16667"/>
            </a:avLst>
          </a:prstGeom>
          <a:blipFill rotWithShape="0">
            <a:blip r:embed="rId3"/>
            <a:srcRect/>
            <a:stretch/>
          </a:blipFill>
          <a:ln w="0">
            <a:noFill/>
          </a:ln>
          <a:effectLst>
            <a:outerShdw algn="tl" rotWithShape="0" sx="1000" sy="1000">
              <a:srgbClr val="000000"/>
            </a:outerShdw>
          </a:effectLst>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Calibri"/>
            </a:endParaRPr>
          </a:p>
        </p:txBody>
      </p:sp>
      <p:pic>
        <p:nvPicPr>
          <p:cNvPr id="194" name="Picture 2"/>
          <p:cNvPicPr/>
          <p:nvPr/>
        </p:nvPicPr>
        <p:blipFill>
          <a:blip r:embed="rId4"/>
          <a:stretch/>
        </p:blipFill>
        <p:spPr>
          <a:xfrm>
            <a:off x="-753120" y="277920"/>
            <a:ext cx="1506240" cy="1480680"/>
          </a:xfrm>
          <a:prstGeom prst="rect">
            <a:avLst/>
          </a:prstGeom>
          <a:noFill/>
          <a:ln w="0">
            <a:noFill/>
          </a:ln>
        </p:spPr>
      </p:pic>
      <p:pic>
        <p:nvPicPr>
          <p:cNvPr id="195" name="Picture 3"/>
          <p:cNvPicPr/>
          <p:nvPr/>
        </p:nvPicPr>
        <p:blipFill>
          <a:blip r:embed="rId5"/>
          <a:stretch/>
        </p:blipFill>
        <p:spPr>
          <a:xfrm rot="16200000">
            <a:off x="-611640" y="7967160"/>
            <a:ext cx="2577600" cy="1133280"/>
          </a:xfrm>
          <a:prstGeom prst="rect">
            <a:avLst/>
          </a:prstGeom>
          <a:noFill/>
          <a:ln w="0">
            <a:noFill/>
          </a:ln>
        </p:spPr>
      </p:pic>
      <p:pic>
        <p:nvPicPr>
          <p:cNvPr id="196" name="Picture 4"/>
          <p:cNvPicPr/>
          <p:nvPr/>
        </p:nvPicPr>
        <p:blipFill>
          <a:blip r:embed="rId6"/>
          <a:stretch/>
        </p:blipFill>
        <p:spPr>
          <a:xfrm>
            <a:off x="19888200" y="1748880"/>
            <a:ext cx="1334880" cy="1540800"/>
          </a:xfrm>
          <a:prstGeom prst="rect">
            <a:avLst/>
          </a:prstGeom>
          <a:noFill/>
          <a:ln w="0">
            <a:noFill/>
          </a:ln>
        </p:spPr>
      </p:pic>
      <p:pic>
        <p:nvPicPr>
          <p:cNvPr id="197" name="Картина 9"/>
          <p:cNvPicPr/>
          <p:nvPr/>
        </p:nvPicPr>
        <p:blipFill>
          <a:blip r:embed="rId7"/>
          <a:stretch/>
        </p:blipFill>
        <p:spPr>
          <a:xfrm>
            <a:off x="16405920" y="2557440"/>
            <a:ext cx="1779120" cy="2020320"/>
          </a:xfrm>
          <a:prstGeom prst="rect">
            <a:avLst/>
          </a:prstGeom>
          <a:noFill/>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pitchFamily="0" charset="1"/>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1094</TotalTime>
  <Application>Collabora_Office/25.04.11.3$Linux_X86_64 LibreOffice_project/fcd27e92423bc48e8424a181f54405504d3ba72b</Application>
  <AppVersion>15.0000</AppVersion>
  <Words>801</Words>
  <Paragraphs>126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Sveta</dc:creator>
  <dc:description/>
  <dc:identifier>DAHNkBlbOf4</dc:identifier>
  <dc:language>en-US</dc:language>
  <cp:lastModifiedBy>Marto PC</cp:lastModifiedBy>
  <dcterms:modified xsi:type="dcterms:W3CDTF">2026-07-15T14:11:59Z</dcterms:modified>
  <cp:revision>53</cp:revision>
  <dc:subject/>
  <dc:title>Brown White Modern History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14</vt:r8>
  </property>
  <property fmtid="{D5CDD505-2E9C-101B-9397-08002B2CF9AE}" pid="3" name="PresentationFormat">
    <vt:lpwstr>Custom</vt:lpwstr>
  </property>
  <property fmtid="{D5CDD505-2E9C-101B-9397-08002B2CF9AE}" pid="4" name="Slides">
    <vt:r8>16</vt:r8>
  </property>
</Properties>
</file>