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 id="2147483708" r:id="rId3"/>
    <p:sldMasterId id="2147483715" r:id="rId4"/>
    <p:sldMasterId id="2147483727" r:id="rId5"/>
  </p:sldMasterIdLst>
  <p:notesMasterIdLst>
    <p:notesMasterId r:id="rId65"/>
  </p:notesMasterIdLst>
  <p:sldIdLst>
    <p:sldId id="256" r:id="rId6"/>
    <p:sldId id="2643" r:id="rId7"/>
    <p:sldId id="2632" r:id="rId8"/>
    <p:sldId id="275" r:id="rId9"/>
    <p:sldId id="2634" r:id="rId10"/>
    <p:sldId id="1965" r:id="rId11"/>
    <p:sldId id="261" r:id="rId12"/>
    <p:sldId id="2329" r:id="rId13"/>
    <p:sldId id="2639" r:id="rId14"/>
    <p:sldId id="2640" r:id="rId15"/>
    <p:sldId id="2633" r:id="rId16"/>
    <p:sldId id="2148" r:id="rId17"/>
    <p:sldId id="2340" r:id="rId18"/>
    <p:sldId id="2443" r:id="rId19"/>
    <p:sldId id="2065" r:id="rId20"/>
    <p:sldId id="2070" r:id="rId21"/>
    <p:sldId id="2126" r:id="rId22"/>
    <p:sldId id="2606" r:id="rId23"/>
    <p:sldId id="2268" r:id="rId24"/>
    <p:sldId id="297" r:id="rId25"/>
    <p:sldId id="271" r:id="rId26"/>
    <p:sldId id="2612" r:id="rId27"/>
    <p:sldId id="2628" r:id="rId28"/>
    <p:sldId id="308" r:id="rId29"/>
    <p:sldId id="2373" r:id="rId30"/>
    <p:sldId id="2374" r:id="rId31"/>
    <p:sldId id="317" r:id="rId32"/>
    <p:sldId id="2164" r:id="rId33"/>
    <p:sldId id="2273" r:id="rId34"/>
    <p:sldId id="2217" r:id="rId35"/>
    <p:sldId id="2646" r:id="rId36"/>
    <p:sldId id="2638" r:id="rId37"/>
    <p:sldId id="2613" r:id="rId38"/>
    <p:sldId id="2614" r:id="rId39"/>
    <p:sldId id="2629" r:id="rId40"/>
    <p:sldId id="2642" r:id="rId41"/>
    <p:sldId id="270" r:id="rId42"/>
    <p:sldId id="2294" r:id="rId43"/>
    <p:sldId id="2296" r:id="rId44"/>
    <p:sldId id="289" r:id="rId45"/>
    <p:sldId id="2298" r:id="rId46"/>
    <p:sldId id="2295" r:id="rId47"/>
    <p:sldId id="2300" r:id="rId48"/>
    <p:sldId id="2299" r:id="rId49"/>
    <p:sldId id="2301" r:id="rId50"/>
    <p:sldId id="2302" r:id="rId51"/>
    <p:sldId id="2306" r:id="rId52"/>
    <p:sldId id="2304" r:id="rId53"/>
    <p:sldId id="2303" r:id="rId54"/>
    <p:sldId id="2297" r:id="rId55"/>
    <p:sldId id="2305" r:id="rId56"/>
    <p:sldId id="2114" r:id="rId57"/>
    <p:sldId id="264" r:id="rId58"/>
    <p:sldId id="265" r:id="rId59"/>
    <p:sldId id="2635" r:id="rId60"/>
    <p:sldId id="284" r:id="rId61"/>
    <p:sldId id="267" r:id="rId62"/>
    <p:sldId id="266" r:id="rId63"/>
    <p:sldId id="2647" r:id="rId64"/>
  </p:sldIdLst>
  <p:sldSz cx="12192000" cy="6858000"/>
  <p:notesSz cx="6858000" cy="9144000"/>
  <p:embeddedFontLst>
    <p:embeddedFont>
      <p:font typeface="ＭＳ Ｐゴシック" panose="020B0600070205080204" pitchFamily="34" charset="-128"/>
      <p:regular r:id="rId66"/>
    </p:embeddedFont>
    <p:embeddedFont>
      <p:font typeface="Arial Black" panose="020B0A04020102020204" pitchFamily="34" charset="0"/>
      <p:regular r:id="rId67"/>
      <p:bold r:id="rId68"/>
    </p:embeddedFont>
    <p:embeddedFont>
      <p:font typeface="Economica" panose="020B0604020202020204" charset="0"/>
      <p:regular r:id="rId69"/>
      <p:bold r:id="rId70"/>
      <p:italic r:id="rId71"/>
      <p:boldItalic r:id="rId72"/>
    </p:embeddedFont>
    <p:embeddedFont>
      <p:font typeface="Merriweather Sans" pitchFamily="2" charset="0"/>
      <p:regular r:id="rId73"/>
      <p:bold r:id="rId74"/>
      <p:italic r:id="rId75"/>
      <p:boldItalic r:id="rId76"/>
    </p:embeddedFont>
    <p:embeddedFont>
      <p:font typeface="Montserrat Medium" panose="00000600000000000000" pitchFamily="2" charset="0"/>
      <p:regular r:id="rId77"/>
      <p:bold r:id="rId78"/>
      <p:italic r:id="rId79"/>
      <p:boldItalic r:id="rId80"/>
    </p:embeddedFont>
    <p:embeddedFont>
      <p:font typeface="Open Sans" panose="020B0606030504020204" pitchFamily="34" charset="0"/>
      <p:regular r:id="rId81"/>
      <p:bold r:id="rId82"/>
      <p:italic r:id="rId83"/>
      <p:boldItalic r:id="rId84"/>
    </p:embeddedFont>
    <p:embeddedFont>
      <p:font typeface="Palatino Linotype" panose="02040502050505030304" pitchFamily="18" charset="0"/>
      <p:regular r:id="rId85"/>
      <p:bold r:id="rId86"/>
      <p:italic r:id="rId87"/>
      <p:boldItalic r:id="rId88"/>
    </p:embeddedFont>
    <p:embeddedFont>
      <p:font typeface="Roboto" panose="02000000000000000000" pitchFamily="2" charset="0"/>
      <p:regular r:id="rId89"/>
      <p:bold r:id="rId90"/>
      <p:italic r:id="rId91"/>
      <p:boldItalic r:id="rId92"/>
    </p:embeddedFont>
    <p:embeddedFont>
      <p:font typeface="Ubuntu" panose="020B0504030602030204" pitchFamily="34" charset="0"/>
      <p:regular r:id="rId93"/>
      <p:bold r:id="rId94"/>
      <p:italic r:id="rId95"/>
      <p:boldItalic r:id="rId96"/>
    </p:embeddedFont>
    <p:embeddedFont>
      <p:font typeface="Verdana" panose="020B0604030504040204" pitchFamily="34" charset="0"/>
      <p:regular r:id="rId97"/>
      <p:bold r:id="rId98"/>
      <p:italic r:id="rId99"/>
      <p:boldItalic r:id="rId100"/>
    </p:embeddedFont>
    <p:embeddedFont>
      <p:font typeface="Work Sans" pitchFamily="2"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8C72DD-79B2-4312-BC9D-B320D1B6DE2B}" v="198" dt="2026-07-07T02:20:14.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73" autoAdjust="0"/>
  </p:normalViewPr>
  <p:slideViewPr>
    <p:cSldViewPr snapToGrid="0" showGuides="1">
      <p:cViewPr varScale="1">
        <p:scale>
          <a:sx n="63" d="100"/>
          <a:sy n="63" d="100"/>
        </p:scale>
        <p:origin x="708" y="56"/>
      </p:cViewPr>
      <p:guideLst/>
    </p:cSldViewPr>
  </p:slideViewPr>
  <p:notesTextViewPr>
    <p:cViewPr>
      <p:scale>
        <a:sx n="1" d="1"/>
        <a:sy n="1" d="1"/>
      </p:scale>
      <p:origin x="0" y="0"/>
    </p:cViewPr>
  </p:notesTextViewPr>
  <p:sorterViewPr>
    <p:cViewPr>
      <p:scale>
        <a:sx n="100" d="100"/>
        <a:sy n="100" d="100"/>
      </p:scale>
      <p:origin x="0" y="-13588"/>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1.xml"/><Relationship Id="rId107" Type="http://schemas.openxmlformats.org/officeDocument/2006/relationships/theme" Target="theme/them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9.fntdata"/><Relationship Id="rId79" Type="http://schemas.openxmlformats.org/officeDocument/2006/relationships/font" Target="fonts/font14.fntdata"/><Relationship Id="rId102" Type="http://schemas.openxmlformats.org/officeDocument/2006/relationships/font" Target="fonts/font37.fntdata"/><Relationship Id="rId5" Type="http://schemas.openxmlformats.org/officeDocument/2006/relationships/slideMaster" Target="slideMasters/slideMaster5.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38.fntdata"/><Relationship Id="rId108"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font" Target="fonts/font5.fntdata"/><Relationship Id="rId75" Type="http://schemas.openxmlformats.org/officeDocument/2006/relationships/font" Target="fonts/font10.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font" Target="fonts/font34.fntdata"/><Relationship Id="rId101" Type="http://schemas.openxmlformats.org/officeDocument/2006/relationships/font" Target="fonts/font36.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6/11/relationships/changesInfo" Target="changesInfos/changesInfo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1.fntdata"/><Relationship Id="rId97" Type="http://schemas.openxmlformats.org/officeDocument/2006/relationships/font" Target="fonts/font32.fntdata"/><Relationship Id="rId104" Type="http://schemas.openxmlformats.org/officeDocument/2006/relationships/font" Target="fonts/font39.fntdata"/><Relationship Id="rId7" Type="http://schemas.openxmlformats.org/officeDocument/2006/relationships/slide" Target="slides/slide2.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fntdata"/><Relationship Id="rId87" Type="http://schemas.openxmlformats.org/officeDocument/2006/relationships/font" Target="fonts/font22.fntdata"/><Relationship Id="rId110"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font" Target="fonts/font17.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2.fntdata"/><Relationship Id="rId100" Type="http://schemas.openxmlformats.org/officeDocument/2006/relationships/font" Target="fonts/font35.fntdata"/><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font" Target="fonts/font18.fntdata"/><Relationship Id="rId88"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hendra Mahey" userId="31445217-d422-43cf-b829-b880f95738eb" providerId="ADAL" clId="{B9979C20-9DDA-486F-921F-2FE9217E3D14}"/>
    <pc:docChg chg="custSel addSld delSld modSld sldOrd">
      <pc:chgData name="Mahendra Mahey" userId="31445217-d422-43cf-b829-b880f95738eb" providerId="ADAL" clId="{B9979C20-9DDA-486F-921F-2FE9217E3D14}" dt="2026-07-07T02:23:30.710" v="887" actId="20577"/>
      <pc:docMkLst>
        <pc:docMk/>
      </pc:docMkLst>
      <pc:sldChg chg="modNotesTx">
        <pc:chgData name="Mahendra Mahey" userId="31445217-d422-43cf-b829-b880f95738eb" providerId="ADAL" clId="{B9979C20-9DDA-486F-921F-2FE9217E3D14}" dt="2026-07-06T09:12:01.177" v="596" actId="20577"/>
        <pc:sldMkLst>
          <pc:docMk/>
          <pc:sldMk cId="0" sldId="264"/>
        </pc:sldMkLst>
      </pc:sldChg>
      <pc:sldChg chg="modSp mod modNotesTx">
        <pc:chgData name="Mahendra Mahey" userId="31445217-d422-43cf-b829-b880f95738eb" providerId="ADAL" clId="{B9979C20-9DDA-486F-921F-2FE9217E3D14}" dt="2026-07-06T09:12:05.957" v="597" actId="20577"/>
        <pc:sldMkLst>
          <pc:docMk/>
          <pc:sldMk cId="0" sldId="265"/>
        </pc:sldMkLst>
        <pc:spChg chg="mod">
          <ac:chgData name="Mahendra Mahey" userId="31445217-d422-43cf-b829-b880f95738eb" providerId="ADAL" clId="{B9979C20-9DDA-486F-921F-2FE9217E3D14}" dt="2026-07-06T08:22:13.521" v="56" actId="27636"/>
          <ac:spMkLst>
            <pc:docMk/>
            <pc:sldMk cId="0" sldId="265"/>
            <ac:spMk id="2" creationId="{AB33B9C5-C06E-7A34-621A-8E6E6E88BAEE}"/>
          </ac:spMkLst>
        </pc:spChg>
      </pc:sldChg>
      <pc:sldChg chg="modSp mod">
        <pc:chgData name="Mahendra Mahey" userId="31445217-d422-43cf-b829-b880f95738eb" providerId="ADAL" clId="{B9979C20-9DDA-486F-921F-2FE9217E3D14}" dt="2026-07-06T08:23:44.892" v="67" actId="20577"/>
        <pc:sldMkLst>
          <pc:docMk/>
          <pc:sldMk cId="0" sldId="266"/>
        </pc:sldMkLst>
        <pc:spChg chg="mod">
          <ac:chgData name="Mahendra Mahey" userId="31445217-d422-43cf-b829-b880f95738eb" providerId="ADAL" clId="{B9979C20-9DDA-486F-921F-2FE9217E3D14}" dt="2026-07-06T08:23:44.892" v="67" actId="20577"/>
          <ac:spMkLst>
            <pc:docMk/>
            <pc:sldMk cId="0" sldId="266"/>
            <ac:spMk id="407" creationId="{00000000-0000-0000-0000-000000000000}"/>
          </ac:spMkLst>
        </pc:spChg>
      </pc:sldChg>
      <pc:sldChg chg="modNotesTx">
        <pc:chgData name="Mahendra Mahey" userId="31445217-d422-43cf-b829-b880f95738eb" providerId="ADAL" clId="{B9979C20-9DDA-486F-921F-2FE9217E3D14}" dt="2026-07-06T09:12:14.530" v="599" actId="20577"/>
        <pc:sldMkLst>
          <pc:docMk/>
          <pc:sldMk cId="0" sldId="267"/>
        </pc:sldMkLst>
      </pc:sldChg>
      <pc:sldChg chg="modSp add mod modAnim">
        <pc:chgData name="Mahendra Mahey" userId="31445217-d422-43cf-b829-b880f95738eb" providerId="ADAL" clId="{B9979C20-9DDA-486F-921F-2FE9217E3D14}" dt="2026-07-07T02:20:40.524" v="823" actId="33524"/>
        <pc:sldMkLst>
          <pc:docMk/>
          <pc:sldMk cId="1719141001" sldId="270"/>
        </pc:sldMkLst>
        <pc:spChg chg="mod">
          <ac:chgData name="Mahendra Mahey" userId="31445217-d422-43cf-b829-b880f95738eb" providerId="ADAL" clId="{B9979C20-9DDA-486F-921F-2FE9217E3D14}" dt="2026-07-07T02:20:40.524" v="823" actId="33524"/>
          <ac:spMkLst>
            <pc:docMk/>
            <pc:sldMk cId="1719141001" sldId="270"/>
            <ac:spMk id="16" creationId="{C9A60B6D-F27C-F3C6-FED0-1395865BAC6C}"/>
          </ac:spMkLst>
        </pc:spChg>
      </pc:sldChg>
      <pc:sldChg chg="del">
        <pc:chgData name="Mahendra Mahey" userId="31445217-d422-43cf-b829-b880f95738eb" providerId="ADAL" clId="{B9979C20-9DDA-486F-921F-2FE9217E3D14}" dt="2026-07-06T08:26:49.388" v="108" actId="2696"/>
        <pc:sldMkLst>
          <pc:docMk/>
          <pc:sldMk cId="2512280188" sldId="270"/>
        </pc:sldMkLst>
      </pc:sldChg>
      <pc:sldChg chg="del">
        <pc:chgData name="Mahendra Mahey" userId="31445217-d422-43cf-b829-b880f95738eb" providerId="ADAL" clId="{B9979C20-9DDA-486F-921F-2FE9217E3D14}" dt="2026-07-06T08:36:00.063" v="128" actId="2696"/>
        <pc:sldMkLst>
          <pc:docMk/>
          <pc:sldMk cId="1442682445" sldId="271"/>
        </pc:sldMkLst>
      </pc:sldChg>
      <pc:sldChg chg="add">
        <pc:chgData name="Mahendra Mahey" userId="31445217-d422-43cf-b829-b880f95738eb" providerId="ADAL" clId="{B9979C20-9DDA-486F-921F-2FE9217E3D14}" dt="2026-07-06T09:02:48.298" v="579"/>
        <pc:sldMkLst>
          <pc:docMk/>
          <pc:sldMk cId="2823431094" sldId="271"/>
        </pc:sldMkLst>
      </pc:sldChg>
      <pc:sldChg chg="add del">
        <pc:chgData name="Mahendra Mahey" userId="31445217-d422-43cf-b829-b880f95738eb" providerId="ADAL" clId="{B9979C20-9DDA-486F-921F-2FE9217E3D14}" dt="2026-07-06T09:02:33.871" v="578" actId="2696"/>
        <pc:sldMkLst>
          <pc:docMk/>
          <pc:sldMk cId="3504078559" sldId="271"/>
        </pc:sldMkLst>
      </pc:sldChg>
      <pc:sldChg chg="modAnim modNotesTx">
        <pc:chgData name="Mahendra Mahey" userId="31445217-d422-43cf-b829-b880f95738eb" providerId="ADAL" clId="{B9979C20-9DDA-486F-921F-2FE9217E3D14}" dt="2026-07-06T09:10:27.765" v="589" actId="20577"/>
        <pc:sldMkLst>
          <pc:docMk/>
          <pc:sldMk cId="2257459577" sldId="275"/>
        </pc:sldMkLst>
      </pc:sldChg>
      <pc:sldChg chg="modSp del mod modAnim">
        <pc:chgData name="Mahendra Mahey" userId="31445217-d422-43cf-b829-b880f95738eb" providerId="ADAL" clId="{B9979C20-9DDA-486F-921F-2FE9217E3D14}" dt="2026-07-06T08:20:30.006" v="24" actId="47"/>
        <pc:sldMkLst>
          <pc:docMk/>
          <pc:sldMk cId="0" sldId="277"/>
        </pc:sldMkLst>
        <pc:spChg chg="mod">
          <ac:chgData name="Mahendra Mahey" userId="31445217-d422-43cf-b829-b880f95738eb" providerId="ADAL" clId="{B9979C20-9DDA-486F-921F-2FE9217E3D14}" dt="2026-07-06T08:18:56.059" v="22" actId="1076"/>
          <ac:spMkLst>
            <pc:docMk/>
            <pc:sldMk cId="0" sldId="277"/>
            <ac:spMk id="390" creationId="{00000000-0000-0000-0000-000000000000}"/>
          </ac:spMkLst>
        </pc:spChg>
      </pc:sldChg>
      <pc:sldChg chg="del">
        <pc:chgData name="Mahendra Mahey" userId="31445217-d422-43cf-b829-b880f95738eb" providerId="ADAL" clId="{B9979C20-9DDA-486F-921F-2FE9217E3D14}" dt="2026-07-06T08:20:30.006" v="24" actId="47"/>
        <pc:sldMkLst>
          <pc:docMk/>
          <pc:sldMk cId="0" sldId="278"/>
        </pc:sldMkLst>
      </pc:sldChg>
      <pc:sldChg chg="modSp mod ord">
        <pc:chgData name="Mahendra Mahey" userId="31445217-d422-43cf-b829-b880f95738eb" providerId="ADAL" clId="{B9979C20-9DDA-486F-921F-2FE9217E3D14}" dt="2026-07-06T08:54:26.182" v="434"/>
        <pc:sldMkLst>
          <pc:docMk/>
          <pc:sldMk cId="0" sldId="284"/>
        </pc:sldMkLst>
        <pc:spChg chg="mod">
          <ac:chgData name="Mahendra Mahey" userId="31445217-d422-43cf-b829-b880f95738eb" providerId="ADAL" clId="{B9979C20-9DDA-486F-921F-2FE9217E3D14}" dt="2026-07-06T08:23:24.258" v="60" actId="1076"/>
          <ac:spMkLst>
            <pc:docMk/>
            <pc:sldMk cId="0" sldId="284"/>
            <ac:spMk id="454" creationId="{00000000-0000-0000-0000-000000000000}"/>
          </ac:spMkLst>
        </pc:spChg>
        <pc:spChg chg="mod">
          <ac:chgData name="Mahendra Mahey" userId="31445217-d422-43cf-b829-b880f95738eb" providerId="ADAL" clId="{B9979C20-9DDA-486F-921F-2FE9217E3D14}" dt="2026-07-06T08:23:19.299" v="59" actId="1076"/>
          <ac:spMkLst>
            <pc:docMk/>
            <pc:sldMk cId="0" sldId="284"/>
            <ac:spMk id="456" creationId="{00000000-0000-0000-0000-000000000000}"/>
          </ac:spMkLst>
        </pc:spChg>
        <pc:picChg chg="ord">
          <ac:chgData name="Mahendra Mahey" userId="31445217-d422-43cf-b829-b880f95738eb" providerId="ADAL" clId="{B9979C20-9DDA-486F-921F-2FE9217E3D14}" dt="2026-07-06T08:23:31.233" v="61" actId="167"/>
          <ac:picMkLst>
            <pc:docMk/>
            <pc:sldMk cId="0" sldId="284"/>
            <ac:picMk id="455" creationId="{00000000-0000-0000-0000-000000000000}"/>
          </ac:picMkLst>
        </pc:picChg>
      </pc:sldChg>
      <pc:sldChg chg="modSp mod modNotesTx">
        <pc:chgData name="Mahendra Mahey" userId="31445217-d422-43cf-b829-b880f95738eb" providerId="ADAL" clId="{B9979C20-9DDA-486F-921F-2FE9217E3D14}" dt="2026-07-06T09:11:42.647" v="595" actId="20577"/>
        <pc:sldMkLst>
          <pc:docMk/>
          <pc:sldMk cId="0" sldId="289"/>
        </pc:sldMkLst>
        <pc:spChg chg="mod">
          <ac:chgData name="Mahendra Mahey" userId="31445217-d422-43cf-b829-b880f95738eb" providerId="ADAL" clId="{B9979C20-9DDA-486F-921F-2FE9217E3D14}" dt="2026-07-06T08:18:46.325" v="21" actId="1076"/>
          <ac:spMkLst>
            <pc:docMk/>
            <pc:sldMk cId="0" sldId="289"/>
            <ac:spMk id="510" creationId="{00000000-0000-0000-0000-000000000000}"/>
          </ac:spMkLst>
        </pc:spChg>
        <pc:spChg chg="mod">
          <ac:chgData name="Mahendra Mahey" userId="31445217-d422-43cf-b829-b880f95738eb" providerId="ADAL" clId="{B9979C20-9DDA-486F-921F-2FE9217E3D14}" dt="2026-07-06T08:49:05.840" v="342" actId="1076"/>
          <ac:spMkLst>
            <pc:docMk/>
            <pc:sldMk cId="0" sldId="289"/>
            <ac:spMk id="511" creationId="{00000000-0000-0000-0000-000000000000}"/>
          </ac:spMkLst>
        </pc:spChg>
        <pc:spChg chg="mod">
          <ac:chgData name="Mahendra Mahey" userId="31445217-d422-43cf-b829-b880f95738eb" providerId="ADAL" clId="{B9979C20-9DDA-486F-921F-2FE9217E3D14}" dt="2026-07-06T08:49:09.283" v="343" actId="1076"/>
          <ac:spMkLst>
            <pc:docMk/>
            <pc:sldMk cId="0" sldId="289"/>
            <ac:spMk id="512" creationId="{00000000-0000-0000-0000-000000000000}"/>
          </ac:spMkLst>
        </pc:spChg>
      </pc:sldChg>
      <pc:sldChg chg="modSp add mod modAnim">
        <pc:chgData name="Mahendra Mahey" userId="31445217-d422-43cf-b829-b880f95738eb" providerId="ADAL" clId="{B9979C20-9DDA-486F-921F-2FE9217E3D14}" dt="2026-07-07T02:15:21.159" v="653" actId="33524"/>
        <pc:sldMkLst>
          <pc:docMk/>
          <pc:sldMk cId="0" sldId="297"/>
        </pc:sldMkLst>
        <pc:spChg chg="mod">
          <ac:chgData name="Mahendra Mahey" userId="31445217-d422-43cf-b829-b880f95738eb" providerId="ADAL" clId="{B9979C20-9DDA-486F-921F-2FE9217E3D14}" dt="2026-07-06T08:47:56.503" v="340" actId="14100"/>
          <ac:spMkLst>
            <pc:docMk/>
            <pc:sldMk cId="0" sldId="297"/>
            <ac:spMk id="618" creationId="{00000000-0000-0000-0000-000000000000}"/>
          </ac:spMkLst>
        </pc:spChg>
        <pc:spChg chg="mod">
          <ac:chgData name="Mahendra Mahey" userId="31445217-d422-43cf-b829-b880f95738eb" providerId="ADAL" clId="{B9979C20-9DDA-486F-921F-2FE9217E3D14}" dt="2026-07-07T02:15:21.159" v="653" actId="33524"/>
          <ac:spMkLst>
            <pc:docMk/>
            <pc:sldMk cId="0" sldId="297"/>
            <ac:spMk id="619" creationId="{00000000-0000-0000-0000-000000000000}"/>
          </ac:spMkLst>
        </pc:spChg>
        <pc:spChg chg="mod">
          <ac:chgData name="Mahendra Mahey" userId="31445217-d422-43cf-b829-b880f95738eb" providerId="ADAL" clId="{B9979C20-9DDA-486F-921F-2FE9217E3D14}" dt="2026-07-06T08:37:37.753" v="134" actId="1076"/>
          <ac:spMkLst>
            <pc:docMk/>
            <pc:sldMk cId="0" sldId="297"/>
            <ac:spMk id="622" creationId="{00000000-0000-0000-0000-000000000000}"/>
          </ac:spMkLst>
        </pc:spChg>
        <pc:picChg chg="mod">
          <ac:chgData name="Mahendra Mahey" userId="31445217-d422-43cf-b829-b880f95738eb" providerId="ADAL" clId="{B9979C20-9DDA-486F-921F-2FE9217E3D14}" dt="2026-07-06T08:37:37.753" v="134" actId="1076"/>
          <ac:picMkLst>
            <pc:docMk/>
            <pc:sldMk cId="0" sldId="297"/>
            <ac:picMk id="621" creationId="{00000000-0000-0000-0000-000000000000}"/>
          </ac:picMkLst>
        </pc:picChg>
      </pc:sldChg>
      <pc:sldChg chg="modSp add mod modNotesTx">
        <pc:chgData name="Mahendra Mahey" userId="31445217-d422-43cf-b829-b880f95738eb" providerId="ADAL" clId="{B9979C20-9DDA-486F-921F-2FE9217E3D14}" dt="2026-07-06T09:10:57.786" v="591" actId="1076"/>
        <pc:sldMkLst>
          <pc:docMk/>
          <pc:sldMk cId="0" sldId="308"/>
        </pc:sldMkLst>
        <pc:spChg chg="mod">
          <ac:chgData name="Mahendra Mahey" userId="31445217-d422-43cf-b829-b880f95738eb" providerId="ADAL" clId="{B9979C20-9DDA-486F-921F-2FE9217E3D14}" dt="2026-07-06T08:41:55.414" v="157" actId="1076"/>
          <ac:spMkLst>
            <pc:docMk/>
            <pc:sldMk cId="0" sldId="308"/>
            <ac:spMk id="773" creationId="{00000000-0000-0000-0000-000000000000}"/>
          </ac:spMkLst>
        </pc:spChg>
        <pc:spChg chg="mod">
          <ac:chgData name="Mahendra Mahey" userId="31445217-d422-43cf-b829-b880f95738eb" providerId="ADAL" clId="{B9979C20-9DDA-486F-921F-2FE9217E3D14}" dt="2026-07-06T09:10:57.786" v="591" actId="1076"/>
          <ac:spMkLst>
            <pc:docMk/>
            <pc:sldMk cId="0" sldId="308"/>
            <ac:spMk id="778" creationId="{00000000-0000-0000-0000-000000000000}"/>
          </ac:spMkLst>
        </pc:spChg>
      </pc:sldChg>
      <pc:sldChg chg="modSp add mod modAnim">
        <pc:chgData name="Mahendra Mahey" userId="31445217-d422-43cf-b829-b880f95738eb" providerId="ADAL" clId="{B9979C20-9DDA-486F-921F-2FE9217E3D14}" dt="2026-07-06T08:42:11.233" v="158"/>
        <pc:sldMkLst>
          <pc:docMk/>
          <pc:sldMk cId="0" sldId="317"/>
        </pc:sldMkLst>
        <pc:spChg chg="mod">
          <ac:chgData name="Mahendra Mahey" userId="31445217-d422-43cf-b829-b880f95738eb" providerId="ADAL" clId="{B9979C20-9DDA-486F-921F-2FE9217E3D14}" dt="2026-07-06T08:40:03.804" v="141" actId="14100"/>
          <ac:spMkLst>
            <pc:docMk/>
            <pc:sldMk cId="0" sldId="317"/>
            <ac:spMk id="961" creationId="{00000000-0000-0000-0000-000000000000}"/>
          </ac:spMkLst>
        </pc:spChg>
      </pc:sldChg>
      <pc:sldChg chg="modSp add del mod">
        <pc:chgData name="Mahendra Mahey" userId="31445217-d422-43cf-b829-b880f95738eb" providerId="ADAL" clId="{B9979C20-9DDA-486F-921F-2FE9217E3D14}" dt="2026-07-06T08:54:44.484" v="435" actId="47"/>
        <pc:sldMkLst>
          <pc:docMk/>
          <pc:sldMk cId="0" sldId="318"/>
        </pc:sldMkLst>
        <pc:spChg chg="mod">
          <ac:chgData name="Mahendra Mahey" userId="31445217-d422-43cf-b829-b880f95738eb" providerId="ADAL" clId="{B9979C20-9DDA-486F-921F-2FE9217E3D14}" dt="2026-07-06T08:41:41.425" v="156" actId="14100"/>
          <ac:spMkLst>
            <pc:docMk/>
            <pc:sldMk cId="0" sldId="318"/>
            <ac:spMk id="988" creationId="{00000000-0000-0000-0000-000000000000}"/>
          </ac:spMkLst>
        </pc:spChg>
        <pc:picChg chg="mod">
          <ac:chgData name="Mahendra Mahey" userId="31445217-d422-43cf-b829-b880f95738eb" providerId="ADAL" clId="{B9979C20-9DDA-486F-921F-2FE9217E3D14}" dt="2026-07-06T08:41:21.289" v="154" actId="1076"/>
          <ac:picMkLst>
            <pc:docMk/>
            <pc:sldMk cId="0" sldId="318"/>
            <ac:picMk id="990" creationId="{00000000-0000-0000-0000-000000000000}"/>
          </ac:picMkLst>
        </pc:picChg>
      </pc:sldChg>
      <pc:sldChg chg="modSp mod modAnim">
        <pc:chgData name="Mahendra Mahey" userId="31445217-d422-43cf-b829-b880f95738eb" providerId="ADAL" clId="{B9979C20-9DDA-486F-921F-2FE9217E3D14}" dt="2026-07-06T08:56:09.474" v="450" actId="255"/>
        <pc:sldMkLst>
          <pc:docMk/>
          <pc:sldMk cId="1429361219" sldId="1965"/>
        </pc:sldMkLst>
        <pc:spChg chg="mod">
          <ac:chgData name="Mahendra Mahey" userId="31445217-d422-43cf-b829-b880f95738eb" providerId="ADAL" clId="{B9979C20-9DDA-486F-921F-2FE9217E3D14}" dt="2026-07-06T08:56:09.474" v="450" actId="255"/>
          <ac:spMkLst>
            <pc:docMk/>
            <pc:sldMk cId="1429361219" sldId="1965"/>
            <ac:spMk id="2" creationId="{00000000-0000-0000-0000-000000000000}"/>
          </ac:spMkLst>
        </pc:spChg>
        <pc:spChg chg="mod">
          <ac:chgData name="Mahendra Mahey" userId="31445217-d422-43cf-b829-b880f95738eb" providerId="ADAL" clId="{B9979C20-9DDA-486F-921F-2FE9217E3D14}" dt="2026-07-06T08:15:03.129" v="8" actId="20577"/>
          <ac:spMkLst>
            <pc:docMk/>
            <pc:sldMk cId="1429361219" sldId="1965"/>
            <ac:spMk id="3" creationId="{00000000-0000-0000-0000-000000000000}"/>
          </ac:spMkLst>
        </pc:spChg>
      </pc:sldChg>
      <pc:sldChg chg="delSp modSp mod modAnim">
        <pc:chgData name="Mahendra Mahey" userId="31445217-d422-43cf-b829-b880f95738eb" providerId="ADAL" clId="{B9979C20-9DDA-486F-921F-2FE9217E3D14}" dt="2026-07-06T08:35:03.224" v="126" actId="1076"/>
        <pc:sldMkLst>
          <pc:docMk/>
          <pc:sldMk cId="2768844739" sldId="2065"/>
        </pc:sldMkLst>
        <pc:spChg chg="del">
          <ac:chgData name="Mahendra Mahey" userId="31445217-d422-43cf-b829-b880f95738eb" providerId="ADAL" clId="{B9979C20-9DDA-486F-921F-2FE9217E3D14}" dt="2026-07-06T08:34:58.552" v="125" actId="478"/>
          <ac:spMkLst>
            <pc:docMk/>
            <pc:sldMk cId="2768844739" sldId="2065"/>
            <ac:spMk id="32" creationId="{37296378-6D46-978A-F24A-334E68577822}"/>
          </ac:spMkLst>
        </pc:spChg>
        <pc:spChg chg="mod">
          <ac:chgData name="Mahendra Mahey" userId="31445217-d422-43cf-b829-b880f95738eb" providerId="ADAL" clId="{B9979C20-9DDA-486F-921F-2FE9217E3D14}" dt="2026-07-06T08:35:03.224" v="126" actId="1076"/>
          <ac:spMkLst>
            <pc:docMk/>
            <pc:sldMk cId="2768844739" sldId="2065"/>
            <ac:spMk id="35" creationId="{E649347D-4BCD-C41F-7517-906F5C063965}"/>
          </ac:spMkLst>
        </pc:spChg>
      </pc:sldChg>
      <pc:sldChg chg="modSp">
        <pc:chgData name="Mahendra Mahey" userId="31445217-d422-43cf-b829-b880f95738eb" providerId="ADAL" clId="{B9979C20-9DDA-486F-921F-2FE9217E3D14}" dt="2026-07-07T02:13:59.142" v="623" actId="313"/>
        <pc:sldMkLst>
          <pc:docMk/>
          <pc:sldMk cId="816776771" sldId="2070"/>
        </pc:sldMkLst>
        <pc:spChg chg="mod">
          <ac:chgData name="Mahendra Mahey" userId="31445217-d422-43cf-b829-b880f95738eb" providerId="ADAL" clId="{B9979C20-9DDA-486F-921F-2FE9217E3D14}" dt="2026-07-07T02:13:59.142" v="623" actId="313"/>
          <ac:spMkLst>
            <pc:docMk/>
            <pc:sldMk cId="816776771" sldId="2070"/>
            <ac:spMk id="3" creationId="{00000000-0000-0000-0000-000000000000}"/>
          </ac:spMkLst>
        </pc:spChg>
        <pc:spChg chg="mod">
          <ac:chgData name="Mahendra Mahey" userId="31445217-d422-43cf-b829-b880f95738eb" providerId="ADAL" clId="{B9979C20-9DDA-486F-921F-2FE9217E3D14}" dt="2026-07-06T08:35:20.268" v="127" actId="1076"/>
          <ac:spMkLst>
            <pc:docMk/>
            <pc:sldMk cId="816776771" sldId="2070"/>
            <ac:spMk id="12" creationId="{00000000-0000-0000-0000-000000000000}"/>
          </ac:spMkLst>
        </pc:spChg>
      </pc:sldChg>
      <pc:sldChg chg="modSp">
        <pc:chgData name="Mahendra Mahey" userId="31445217-d422-43cf-b829-b880f95738eb" providerId="ADAL" clId="{B9979C20-9DDA-486F-921F-2FE9217E3D14}" dt="2026-07-06T08:55:14.973" v="447" actId="20577"/>
        <pc:sldMkLst>
          <pc:docMk/>
          <pc:sldMk cId="1227661221" sldId="2126"/>
        </pc:sldMkLst>
        <pc:spChg chg="mod">
          <ac:chgData name="Mahendra Mahey" userId="31445217-d422-43cf-b829-b880f95738eb" providerId="ADAL" clId="{B9979C20-9DDA-486F-921F-2FE9217E3D14}" dt="2026-07-06T08:55:14.973" v="447" actId="20577"/>
          <ac:spMkLst>
            <pc:docMk/>
            <pc:sldMk cId="1227661221" sldId="2126"/>
            <ac:spMk id="3" creationId="{00000000-0000-0000-0000-000000000000}"/>
          </ac:spMkLst>
        </pc:spChg>
      </pc:sldChg>
      <pc:sldChg chg="modAnim">
        <pc:chgData name="Mahendra Mahey" userId="31445217-d422-43cf-b829-b880f95738eb" providerId="ADAL" clId="{B9979C20-9DDA-486F-921F-2FE9217E3D14}" dt="2026-07-06T08:15:56.925" v="14"/>
        <pc:sldMkLst>
          <pc:docMk/>
          <pc:sldMk cId="1880610630" sldId="2148"/>
        </pc:sldMkLst>
      </pc:sldChg>
      <pc:sldChg chg="modNotesTx">
        <pc:chgData name="Mahendra Mahey" userId="31445217-d422-43cf-b829-b880f95738eb" providerId="ADAL" clId="{B9979C20-9DDA-486F-921F-2FE9217E3D14}" dt="2026-07-06T09:11:17.598" v="594" actId="20577"/>
        <pc:sldMkLst>
          <pc:docMk/>
          <pc:sldMk cId="1292172133" sldId="2164"/>
        </pc:sldMkLst>
      </pc:sldChg>
      <pc:sldChg chg="del">
        <pc:chgData name="Mahendra Mahey" userId="31445217-d422-43cf-b829-b880f95738eb" providerId="ADAL" clId="{B9979C20-9DDA-486F-921F-2FE9217E3D14}" dt="2026-07-06T08:23:59.835" v="68" actId="47"/>
        <pc:sldMkLst>
          <pc:docMk/>
          <pc:sldMk cId="3370429296" sldId="2216"/>
        </pc:sldMkLst>
      </pc:sldChg>
      <pc:sldChg chg="modSp mod modNotesTx">
        <pc:chgData name="Mahendra Mahey" userId="31445217-d422-43cf-b829-b880f95738eb" providerId="ADAL" clId="{B9979C20-9DDA-486F-921F-2FE9217E3D14}" dt="2026-07-06T08:48:24.719" v="341" actId="1076"/>
        <pc:sldMkLst>
          <pc:docMk/>
          <pc:sldMk cId="1288273986" sldId="2268"/>
        </pc:sldMkLst>
        <pc:spChg chg="mod">
          <ac:chgData name="Mahendra Mahey" userId="31445217-d422-43cf-b829-b880f95738eb" providerId="ADAL" clId="{B9979C20-9DDA-486F-921F-2FE9217E3D14}" dt="2026-07-06T08:48:24.719" v="341" actId="1076"/>
          <ac:spMkLst>
            <pc:docMk/>
            <pc:sldMk cId="1288273986" sldId="2268"/>
            <ac:spMk id="58380" creationId="{00000000-0000-0000-0000-000000000000}"/>
          </ac:spMkLst>
        </pc:spChg>
      </pc:sldChg>
      <pc:sldChg chg="addSp delSp modSp mod">
        <pc:chgData name="Mahendra Mahey" userId="31445217-d422-43cf-b829-b880f95738eb" providerId="ADAL" clId="{B9979C20-9DDA-486F-921F-2FE9217E3D14}" dt="2026-07-06T08:43:49.282" v="290" actId="1076"/>
        <pc:sldMkLst>
          <pc:docMk/>
          <pc:sldMk cId="1810454842" sldId="2273"/>
        </pc:sldMkLst>
        <pc:spChg chg="mod">
          <ac:chgData name="Mahendra Mahey" userId="31445217-d422-43cf-b829-b880f95738eb" providerId="ADAL" clId="{B9979C20-9DDA-486F-921F-2FE9217E3D14}" dt="2026-07-06T08:43:34.924" v="214" actId="1076"/>
          <ac:spMkLst>
            <pc:docMk/>
            <pc:sldMk cId="1810454842" sldId="2273"/>
            <ac:spMk id="2" creationId="{00000000-0000-0000-0000-000000000000}"/>
          </ac:spMkLst>
        </pc:spChg>
        <pc:spChg chg="add del mod">
          <ac:chgData name="Mahendra Mahey" userId="31445217-d422-43cf-b829-b880f95738eb" providerId="ADAL" clId="{B9979C20-9DDA-486F-921F-2FE9217E3D14}" dt="2026-07-06T08:43:07.363" v="210" actId="478"/>
          <ac:spMkLst>
            <pc:docMk/>
            <pc:sldMk cId="1810454842" sldId="2273"/>
            <ac:spMk id="5" creationId="{7D9E445A-513D-2723-6F8A-02A8BEECE46B}"/>
          </ac:spMkLst>
        </pc:spChg>
        <pc:spChg chg="mod">
          <ac:chgData name="Mahendra Mahey" userId="31445217-d422-43cf-b829-b880f95738eb" providerId="ADAL" clId="{B9979C20-9DDA-486F-921F-2FE9217E3D14}" dt="2026-07-06T08:43:45.223" v="289" actId="1038"/>
          <ac:spMkLst>
            <pc:docMk/>
            <pc:sldMk cId="1810454842" sldId="2273"/>
            <ac:spMk id="6" creationId="{00000000-0000-0000-0000-000000000000}"/>
          </ac:spMkLst>
        </pc:spChg>
        <pc:spChg chg="mod">
          <ac:chgData name="Mahendra Mahey" userId="31445217-d422-43cf-b829-b880f95738eb" providerId="ADAL" clId="{B9979C20-9DDA-486F-921F-2FE9217E3D14}" dt="2026-07-06T08:43:45.223" v="289" actId="1038"/>
          <ac:spMkLst>
            <pc:docMk/>
            <pc:sldMk cId="1810454842" sldId="2273"/>
            <ac:spMk id="8" creationId="{00000000-0000-0000-0000-000000000000}"/>
          </ac:spMkLst>
        </pc:spChg>
        <pc:spChg chg="del">
          <ac:chgData name="Mahendra Mahey" userId="31445217-d422-43cf-b829-b880f95738eb" providerId="ADAL" clId="{B9979C20-9DDA-486F-921F-2FE9217E3D14}" dt="2026-07-06T08:42:48.755" v="160" actId="478"/>
          <ac:spMkLst>
            <pc:docMk/>
            <pc:sldMk cId="1810454842" sldId="2273"/>
            <ac:spMk id="9" creationId="{00000000-0000-0000-0000-000000000000}"/>
          </ac:spMkLst>
        </pc:spChg>
        <pc:spChg chg="del">
          <ac:chgData name="Mahendra Mahey" userId="31445217-d422-43cf-b829-b880f95738eb" providerId="ADAL" clId="{B9979C20-9DDA-486F-921F-2FE9217E3D14}" dt="2026-07-06T08:42:52.511" v="163" actId="478"/>
          <ac:spMkLst>
            <pc:docMk/>
            <pc:sldMk cId="1810454842" sldId="2273"/>
            <ac:spMk id="11" creationId="{00000000-0000-0000-0000-000000000000}"/>
          </ac:spMkLst>
        </pc:spChg>
        <pc:spChg chg="del">
          <ac:chgData name="Mahendra Mahey" userId="31445217-d422-43cf-b829-b880f95738eb" providerId="ADAL" clId="{B9979C20-9DDA-486F-921F-2FE9217E3D14}" dt="2026-07-06T08:42:55.711" v="164" actId="478"/>
          <ac:spMkLst>
            <pc:docMk/>
            <pc:sldMk cId="1810454842" sldId="2273"/>
            <ac:spMk id="12" creationId="{00000000-0000-0000-0000-000000000000}"/>
          </ac:spMkLst>
        </pc:spChg>
        <pc:spChg chg="mod">
          <ac:chgData name="Mahendra Mahey" userId="31445217-d422-43cf-b829-b880f95738eb" providerId="ADAL" clId="{B9979C20-9DDA-486F-921F-2FE9217E3D14}" dt="2026-07-06T08:42:43.569" v="159" actId="1076"/>
          <ac:spMkLst>
            <pc:docMk/>
            <pc:sldMk cId="1810454842" sldId="2273"/>
            <ac:spMk id="14" creationId="{00000000-0000-0000-0000-000000000000}"/>
          </ac:spMkLst>
        </pc:spChg>
        <pc:spChg chg="add del mod">
          <ac:chgData name="Mahendra Mahey" userId="31445217-d422-43cf-b829-b880f95738eb" providerId="ADAL" clId="{B9979C20-9DDA-486F-921F-2FE9217E3D14}" dt="2026-07-06T08:43:07.363" v="210" actId="478"/>
          <ac:spMkLst>
            <pc:docMk/>
            <pc:sldMk cId="1810454842" sldId="2273"/>
            <ac:spMk id="15" creationId="{87203D01-61AB-06CD-D0B9-752A6D73339C}"/>
          </ac:spMkLst>
        </pc:spChg>
        <pc:spChg chg="add del mod">
          <ac:chgData name="Mahendra Mahey" userId="31445217-d422-43cf-b829-b880f95738eb" providerId="ADAL" clId="{B9979C20-9DDA-486F-921F-2FE9217E3D14}" dt="2026-07-06T08:43:07.363" v="210" actId="478"/>
          <ac:spMkLst>
            <pc:docMk/>
            <pc:sldMk cId="1810454842" sldId="2273"/>
            <ac:spMk id="16" creationId="{9E9F63C0-C6A6-EE94-9A0B-C965B8F36870}"/>
          </ac:spMkLst>
        </pc:spChg>
        <pc:picChg chg="add del mod">
          <ac:chgData name="Mahendra Mahey" userId="31445217-d422-43cf-b829-b880f95738eb" providerId="ADAL" clId="{B9979C20-9DDA-486F-921F-2FE9217E3D14}" dt="2026-07-06T08:43:07.363" v="210" actId="478"/>
          <ac:picMkLst>
            <pc:docMk/>
            <pc:sldMk cId="1810454842" sldId="2273"/>
            <ac:picMk id="3" creationId="{FC3F6A44-910A-DB33-B059-1BB254C60E3B}"/>
          </ac:picMkLst>
        </pc:picChg>
        <pc:picChg chg="mod">
          <ac:chgData name="Mahendra Mahey" userId="31445217-d422-43cf-b829-b880f95738eb" providerId="ADAL" clId="{B9979C20-9DDA-486F-921F-2FE9217E3D14}" dt="2026-07-06T08:43:49.282" v="290" actId="1076"/>
          <ac:picMkLst>
            <pc:docMk/>
            <pc:sldMk cId="1810454842" sldId="2273"/>
            <ac:picMk id="4" creationId="{00000000-0000-0000-0000-000000000000}"/>
          </ac:picMkLst>
        </pc:picChg>
        <pc:picChg chg="add del mod">
          <ac:chgData name="Mahendra Mahey" userId="31445217-d422-43cf-b829-b880f95738eb" providerId="ADAL" clId="{B9979C20-9DDA-486F-921F-2FE9217E3D14}" dt="2026-07-06T08:43:07.363" v="210" actId="478"/>
          <ac:picMkLst>
            <pc:docMk/>
            <pc:sldMk cId="1810454842" sldId="2273"/>
            <ac:picMk id="7" creationId="{3475B26A-6D5C-2877-27C4-3F2777E82AC3}"/>
          </ac:picMkLst>
        </pc:picChg>
        <pc:picChg chg="del">
          <ac:chgData name="Mahendra Mahey" userId="31445217-d422-43cf-b829-b880f95738eb" providerId="ADAL" clId="{B9979C20-9DDA-486F-921F-2FE9217E3D14}" dt="2026-07-06T08:42:49.742" v="161" actId="478"/>
          <ac:picMkLst>
            <pc:docMk/>
            <pc:sldMk cId="1810454842" sldId="2273"/>
            <ac:picMk id="10" creationId="{00000000-0000-0000-0000-000000000000}"/>
          </ac:picMkLst>
        </pc:picChg>
        <pc:picChg chg="del">
          <ac:chgData name="Mahendra Mahey" userId="31445217-d422-43cf-b829-b880f95738eb" providerId="ADAL" clId="{B9979C20-9DDA-486F-921F-2FE9217E3D14}" dt="2026-07-06T08:42:50.475" v="162" actId="478"/>
          <ac:picMkLst>
            <pc:docMk/>
            <pc:sldMk cId="1810454842" sldId="2273"/>
            <ac:picMk id="13" creationId="{00000000-0000-0000-0000-000000000000}"/>
          </ac:picMkLst>
        </pc:picChg>
        <pc:picChg chg="mod">
          <ac:chgData name="Mahendra Mahey" userId="31445217-d422-43cf-b829-b880f95738eb" providerId="ADAL" clId="{B9979C20-9DDA-486F-921F-2FE9217E3D14}" dt="2026-07-06T08:43:45.223" v="289" actId="1038"/>
          <ac:picMkLst>
            <pc:docMk/>
            <pc:sldMk cId="1810454842" sldId="2273"/>
            <ac:picMk id="6146" creationId="{00000000-0000-0000-0000-000000000000}"/>
          </ac:picMkLst>
        </pc:picChg>
      </pc:sldChg>
      <pc:sldChg chg="modAnim">
        <pc:chgData name="Mahendra Mahey" userId="31445217-d422-43cf-b829-b880f95738eb" providerId="ADAL" clId="{B9979C20-9DDA-486F-921F-2FE9217E3D14}" dt="2026-07-06T09:05:29.150" v="587"/>
        <pc:sldMkLst>
          <pc:docMk/>
          <pc:sldMk cId="1175509686" sldId="2294"/>
        </pc:sldMkLst>
      </pc:sldChg>
      <pc:sldChg chg="modSp mod">
        <pc:chgData name="Mahendra Mahey" userId="31445217-d422-43cf-b829-b880f95738eb" providerId="ADAL" clId="{B9979C20-9DDA-486F-921F-2FE9217E3D14}" dt="2026-07-06T08:20:59.799" v="26" actId="1076"/>
        <pc:sldMkLst>
          <pc:docMk/>
          <pc:sldMk cId="1287918900" sldId="2295"/>
        </pc:sldMkLst>
        <pc:spChg chg="mod">
          <ac:chgData name="Mahendra Mahey" userId="31445217-d422-43cf-b829-b880f95738eb" providerId="ADAL" clId="{B9979C20-9DDA-486F-921F-2FE9217E3D14}" dt="2026-07-06T08:20:59.799" v="26" actId="1076"/>
          <ac:spMkLst>
            <pc:docMk/>
            <pc:sldMk cId="1287918900" sldId="2295"/>
            <ac:spMk id="4" creationId="{00000000-0000-0000-0000-000000000000}"/>
          </ac:spMkLst>
        </pc:spChg>
      </pc:sldChg>
      <pc:sldChg chg="modSp mod modAnim">
        <pc:chgData name="Mahendra Mahey" userId="31445217-d422-43cf-b829-b880f95738eb" providerId="ADAL" clId="{B9979C20-9DDA-486F-921F-2FE9217E3D14}" dt="2026-07-06T09:05:20.935" v="586"/>
        <pc:sldMkLst>
          <pc:docMk/>
          <pc:sldMk cId="2479617602" sldId="2296"/>
        </pc:sldMkLst>
        <pc:spChg chg="mod">
          <ac:chgData name="Mahendra Mahey" userId="31445217-d422-43cf-b829-b880f95738eb" providerId="ADAL" clId="{B9979C20-9DDA-486F-921F-2FE9217E3D14}" dt="2026-07-06T08:18:41.399" v="20" actId="1076"/>
          <ac:spMkLst>
            <pc:docMk/>
            <pc:sldMk cId="2479617602" sldId="2296"/>
            <ac:spMk id="2" creationId="{00000000-0000-0000-0000-000000000000}"/>
          </ac:spMkLst>
        </pc:spChg>
        <pc:spChg chg="mod">
          <ac:chgData name="Mahendra Mahey" userId="31445217-d422-43cf-b829-b880f95738eb" providerId="ADAL" clId="{B9979C20-9DDA-486F-921F-2FE9217E3D14}" dt="2026-07-06T08:44:41.337" v="297" actId="1076"/>
          <ac:spMkLst>
            <pc:docMk/>
            <pc:sldMk cId="2479617602" sldId="2296"/>
            <ac:spMk id="3" creationId="{00000000-0000-0000-0000-000000000000}"/>
          </ac:spMkLst>
        </pc:spChg>
      </pc:sldChg>
      <pc:sldChg chg="modSp mod modAnim">
        <pc:chgData name="Mahendra Mahey" userId="31445217-d422-43cf-b829-b880f95738eb" providerId="ADAL" clId="{B9979C20-9DDA-486F-921F-2FE9217E3D14}" dt="2026-07-07T02:23:30.710" v="887" actId="20577"/>
        <pc:sldMkLst>
          <pc:docMk/>
          <pc:sldMk cId="159348218" sldId="2297"/>
        </pc:sldMkLst>
        <pc:spChg chg="mod">
          <ac:chgData name="Mahendra Mahey" userId="31445217-d422-43cf-b829-b880f95738eb" providerId="ADAL" clId="{B9979C20-9DDA-486F-921F-2FE9217E3D14}" dt="2026-07-06T08:45:19.710" v="298" actId="1076"/>
          <ac:spMkLst>
            <pc:docMk/>
            <pc:sldMk cId="159348218" sldId="2297"/>
            <ac:spMk id="2" creationId="{00000000-0000-0000-0000-000000000000}"/>
          </ac:spMkLst>
        </pc:spChg>
        <pc:spChg chg="mod">
          <ac:chgData name="Mahendra Mahey" userId="31445217-d422-43cf-b829-b880f95738eb" providerId="ADAL" clId="{B9979C20-9DDA-486F-921F-2FE9217E3D14}" dt="2026-07-07T02:23:30.710" v="887" actId="20577"/>
          <ac:spMkLst>
            <pc:docMk/>
            <pc:sldMk cId="159348218" sldId="2297"/>
            <ac:spMk id="3" creationId="{00000000-0000-0000-0000-000000000000}"/>
          </ac:spMkLst>
        </pc:spChg>
      </pc:sldChg>
      <pc:sldChg chg="modSp mod modAnim">
        <pc:chgData name="Mahendra Mahey" userId="31445217-d422-43cf-b829-b880f95738eb" providerId="ADAL" clId="{B9979C20-9DDA-486F-921F-2FE9217E3D14}" dt="2026-07-07T02:21:52.360" v="843" actId="313"/>
        <pc:sldMkLst>
          <pc:docMk/>
          <pc:sldMk cId="1232964641" sldId="2298"/>
        </pc:sldMkLst>
        <pc:spChg chg="mod">
          <ac:chgData name="Mahendra Mahey" userId="31445217-d422-43cf-b829-b880f95738eb" providerId="ADAL" clId="{B9979C20-9DDA-486F-921F-2FE9217E3D14}" dt="2026-07-06T08:20:54.164" v="25" actId="1076"/>
          <ac:spMkLst>
            <pc:docMk/>
            <pc:sldMk cId="1232964641" sldId="2298"/>
            <ac:spMk id="2" creationId="{00000000-0000-0000-0000-000000000000}"/>
          </ac:spMkLst>
        </pc:spChg>
        <pc:spChg chg="mod">
          <ac:chgData name="Mahendra Mahey" userId="31445217-d422-43cf-b829-b880f95738eb" providerId="ADAL" clId="{B9979C20-9DDA-486F-921F-2FE9217E3D14}" dt="2026-07-07T02:21:52.360" v="843" actId="313"/>
          <ac:spMkLst>
            <pc:docMk/>
            <pc:sldMk cId="1232964641" sldId="2298"/>
            <ac:spMk id="3" creationId="{00000000-0000-0000-0000-000000000000}"/>
          </ac:spMkLst>
        </pc:spChg>
        <pc:picChg chg="mod">
          <ac:chgData name="Mahendra Mahey" userId="31445217-d422-43cf-b829-b880f95738eb" providerId="ADAL" clId="{B9979C20-9DDA-486F-921F-2FE9217E3D14}" dt="2026-07-06T08:51:43.479" v="427" actId="167"/>
          <ac:picMkLst>
            <pc:docMk/>
            <pc:sldMk cId="1232964641" sldId="2298"/>
            <ac:picMk id="5" creationId="{00000000-0000-0000-0000-000000000000}"/>
          </ac:picMkLst>
        </pc:picChg>
      </pc:sldChg>
      <pc:sldChg chg="modSp mod modAnim">
        <pc:chgData name="Mahendra Mahey" userId="31445217-d422-43cf-b829-b880f95738eb" providerId="ADAL" clId="{B9979C20-9DDA-486F-921F-2FE9217E3D14}" dt="2026-07-07T02:22:22.142" v="855" actId="20577"/>
        <pc:sldMkLst>
          <pc:docMk/>
          <pc:sldMk cId="3287999158" sldId="2299"/>
        </pc:sldMkLst>
        <pc:spChg chg="mod">
          <ac:chgData name="Mahendra Mahey" userId="31445217-d422-43cf-b829-b880f95738eb" providerId="ADAL" clId="{B9979C20-9DDA-486F-921F-2FE9217E3D14}" dt="2026-07-06T08:21:14.701" v="28" actId="1076"/>
          <ac:spMkLst>
            <pc:docMk/>
            <pc:sldMk cId="3287999158" sldId="2299"/>
            <ac:spMk id="2" creationId="{00000000-0000-0000-0000-000000000000}"/>
          </ac:spMkLst>
        </pc:spChg>
        <pc:spChg chg="mod">
          <ac:chgData name="Mahendra Mahey" userId="31445217-d422-43cf-b829-b880f95738eb" providerId="ADAL" clId="{B9979C20-9DDA-486F-921F-2FE9217E3D14}" dt="2026-07-07T02:22:22.142" v="855" actId="20577"/>
          <ac:spMkLst>
            <pc:docMk/>
            <pc:sldMk cId="3287999158" sldId="2299"/>
            <ac:spMk id="3" creationId="{00000000-0000-0000-0000-000000000000}"/>
          </ac:spMkLst>
        </pc:spChg>
      </pc:sldChg>
      <pc:sldChg chg="modSp mod modAnim">
        <pc:chgData name="Mahendra Mahey" userId="31445217-d422-43cf-b829-b880f95738eb" providerId="ADAL" clId="{B9979C20-9DDA-486F-921F-2FE9217E3D14}" dt="2026-07-06T08:50:56.586" v="351"/>
        <pc:sldMkLst>
          <pc:docMk/>
          <pc:sldMk cId="1812869699" sldId="2300"/>
        </pc:sldMkLst>
        <pc:spChg chg="mod">
          <ac:chgData name="Mahendra Mahey" userId="31445217-d422-43cf-b829-b880f95738eb" providerId="ADAL" clId="{B9979C20-9DDA-486F-921F-2FE9217E3D14}" dt="2026-07-06T08:21:05.797" v="27" actId="1076"/>
          <ac:spMkLst>
            <pc:docMk/>
            <pc:sldMk cId="1812869699" sldId="2300"/>
            <ac:spMk id="2" creationId="{00000000-0000-0000-0000-000000000000}"/>
          </ac:spMkLst>
        </pc:spChg>
      </pc:sldChg>
      <pc:sldChg chg="modSp mod modAnim">
        <pc:chgData name="Mahendra Mahey" userId="31445217-d422-43cf-b829-b880f95738eb" providerId="ADAL" clId="{B9979C20-9DDA-486F-921F-2FE9217E3D14}" dt="2026-07-06T08:50:40.322" v="349"/>
        <pc:sldMkLst>
          <pc:docMk/>
          <pc:sldMk cId="2639113443" sldId="2301"/>
        </pc:sldMkLst>
        <pc:spChg chg="mod">
          <ac:chgData name="Mahendra Mahey" userId="31445217-d422-43cf-b829-b880f95738eb" providerId="ADAL" clId="{B9979C20-9DDA-486F-921F-2FE9217E3D14}" dt="2026-07-06T08:21:19.316" v="29" actId="1076"/>
          <ac:spMkLst>
            <pc:docMk/>
            <pc:sldMk cId="2639113443" sldId="2301"/>
            <ac:spMk id="2" creationId="{00000000-0000-0000-0000-000000000000}"/>
          </ac:spMkLst>
        </pc:spChg>
      </pc:sldChg>
      <pc:sldChg chg="modSp mod modAnim">
        <pc:chgData name="Mahendra Mahey" userId="31445217-d422-43cf-b829-b880f95738eb" providerId="ADAL" clId="{B9979C20-9DDA-486F-921F-2FE9217E3D14}" dt="2026-07-06T09:05:03.614" v="584"/>
        <pc:sldMkLst>
          <pc:docMk/>
          <pc:sldMk cId="2581081920" sldId="2302"/>
        </pc:sldMkLst>
        <pc:spChg chg="mod">
          <ac:chgData name="Mahendra Mahey" userId="31445217-d422-43cf-b829-b880f95738eb" providerId="ADAL" clId="{B9979C20-9DDA-486F-921F-2FE9217E3D14}" dt="2026-07-06T08:21:24.386" v="30" actId="1076"/>
          <ac:spMkLst>
            <pc:docMk/>
            <pc:sldMk cId="2581081920" sldId="2302"/>
            <ac:spMk id="2" creationId="{00000000-0000-0000-0000-000000000000}"/>
          </ac:spMkLst>
        </pc:spChg>
      </pc:sldChg>
      <pc:sldChg chg="modSp mod modAnim">
        <pc:chgData name="Mahendra Mahey" userId="31445217-d422-43cf-b829-b880f95738eb" providerId="ADAL" clId="{B9979C20-9DDA-486F-921F-2FE9217E3D14}" dt="2026-07-06T09:03:20.991" v="580" actId="1076"/>
        <pc:sldMkLst>
          <pc:docMk/>
          <pc:sldMk cId="1676585053" sldId="2303"/>
        </pc:sldMkLst>
        <pc:spChg chg="mod">
          <ac:chgData name="Mahendra Mahey" userId="31445217-d422-43cf-b829-b880f95738eb" providerId="ADAL" clId="{B9979C20-9DDA-486F-921F-2FE9217E3D14}" dt="2026-07-06T08:21:35.917" v="32" actId="1076"/>
          <ac:spMkLst>
            <pc:docMk/>
            <pc:sldMk cId="1676585053" sldId="2303"/>
            <ac:spMk id="2" creationId="{00000000-0000-0000-0000-000000000000}"/>
          </ac:spMkLst>
        </pc:spChg>
        <pc:spChg chg="mod">
          <ac:chgData name="Mahendra Mahey" userId="31445217-d422-43cf-b829-b880f95738eb" providerId="ADAL" clId="{B9979C20-9DDA-486F-921F-2FE9217E3D14}" dt="2026-07-06T09:03:20.991" v="580" actId="1076"/>
          <ac:spMkLst>
            <pc:docMk/>
            <pc:sldMk cId="1676585053" sldId="2303"/>
            <ac:spMk id="3" creationId="{00000000-0000-0000-0000-000000000000}"/>
          </ac:spMkLst>
        </pc:spChg>
      </pc:sldChg>
      <pc:sldChg chg="modAnim">
        <pc:chgData name="Mahendra Mahey" userId="31445217-d422-43cf-b829-b880f95738eb" providerId="ADAL" clId="{B9979C20-9DDA-486F-921F-2FE9217E3D14}" dt="2026-07-06T08:50:08.709" v="346"/>
        <pc:sldMkLst>
          <pc:docMk/>
          <pc:sldMk cId="2551851756" sldId="2304"/>
        </pc:sldMkLst>
      </pc:sldChg>
      <pc:sldChg chg="modSp mod modAnim">
        <pc:chgData name="Mahendra Mahey" userId="31445217-d422-43cf-b829-b880f95738eb" providerId="ADAL" clId="{B9979C20-9DDA-486F-921F-2FE9217E3D14}" dt="2026-07-06T09:04:53.927" v="583"/>
        <pc:sldMkLst>
          <pc:docMk/>
          <pc:sldMk cId="3947329572" sldId="2305"/>
        </pc:sldMkLst>
        <pc:spChg chg="mod">
          <ac:chgData name="Mahendra Mahey" userId="31445217-d422-43cf-b829-b880f95738eb" providerId="ADAL" clId="{B9979C20-9DDA-486F-921F-2FE9217E3D14}" dt="2026-07-06T08:21:42.838" v="33" actId="1076"/>
          <ac:spMkLst>
            <pc:docMk/>
            <pc:sldMk cId="3947329572" sldId="2305"/>
            <ac:spMk id="2" creationId="{00000000-0000-0000-0000-000000000000}"/>
          </ac:spMkLst>
        </pc:spChg>
      </pc:sldChg>
      <pc:sldChg chg="modSp mod modAnim">
        <pc:chgData name="Mahendra Mahey" userId="31445217-d422-43cf-b829-b880f95738eb" providerId="ADAL" clId="{B9979C20-9DDA-486F-921F-2FE9217E3D14}" dt="2026-07-06T08:50:14.545" v="347"/>
        <pc:sldMkLst>
          <pc:docMk/>
          <pc:sldMk cId="2645027779" sldId="2306"/>
        </pc:sldMkLst>
        <pc:spChg chg="mod">
          <ac:chgData name="Mahendra Mahey" userId="31445217-d422-43cf-b829-b880f95738eb" providerId="ADAL" clId="{B9979C20-9DDA-486F-921F-2FE9217E3D14}" dt="2026-07-06T08:21:29.102" v="31" actId="1076"/>
          <ac:spMkLst>
            <pc:docMk/>
            <pc:sldMk cId="2645027779" sldId="2306"/>
            <ac:spMk id="2" creationId="{00000000-0000-0000-0000-000000000000}"/>
          </ac:spMkLst>
        </pc:spChg>
      </pc:sldChg>
      <pc:sldChg chg="modAnim">
        <pc:chgData name="Mahendra Mahey" userId="31445217-d422-43cf-b829-b880f95738eb" providerId="ADAL" clId="{B9979C20-9DDA-486F-921F-2FE9217E3D14}" dt="2026-07-06T08:34:14.071" v="123"/>
        <pc:sldMkLst>
          <pc:docMk/>
          <pc:sldMk cId="2315970222" sldId="2329"/>
        </pc:sldMkLst>
      </pc:sldChg>
      <pc:sldChg chg="modSp mod modAnim">
        <pc:chgData name="Mahendra Mahey" userId="31445217-d422-43cf-b829-b880f95738eb" providerId="ADAL" clId="{B9979C20-9DDA-486F-921F-2FE9217E3D14}" dt="2026-07-07T02:13:05.983" v="621" actId="313"/>
        <pc:sldMkLst>
          <pc:docMk/>
          <pc:sldMk cId="593818836" sldId="2340"/>
        </pc:sldMkLst>
        <pc:spChg chg="mod">
          <ac:chgData name="Mahendra Mahey" userId="31445217-d422-43cf-b829-b880f95738eb" providerId="ADAL" clId="{B9979C20-9DDA-486F-921F-2FE9217E3D14}" dt="2026-07-07T02:13:05.983" v="621" actId="313"/>
          <ac:spMkLst>
            <pc:docMk/>
            <pc:sldMk cId="593818836" sldId="2340"/>
            <ac:spMk id="3" creationId="{00000000-0000-0000-0000-000000000000}"/>
          </ac:spMkLst>
        </pc:spChg>
      </pc:sldChg>
      <pc:sldChg chg="modSp mod">
        <pc:chgData name="Mahendra Mahey" userId="31445217-d422-43cf-b829-b880f95738eb" providerId="ADAL" clId="{B9979C20-9DDA-486F-921F-2FE9217E3D14}" dt="2026-07-06T09:11:06.634" v="593" actId="207"/>
        <pc:sldMkLst>
          <pc:docMk/>
          <pc:sldMk cId="2071860145" sldId="2373"/>
        </pc:sldMkLst>
        <pc:spChg chg="mod">
          <ac:chgData name="Mahendra Mahey" userId="31445217-d422-43cf-b829-b880f95738eb" providerId="ADAL" clId="{B9979C20-9DDA-486F-921F-2FE9217E3D14}" dt="2026-07-06T09:11:06.634" v="593" actId="207"/>
          <ac:spMkLst>
            <pc:docMk/>
            <pc:sldMk cId="2071860145" sldId="2373"/>
            <ac:spMk id="18" creationId="{00000000-0000-0000-0000-000000000000}"/>
          </ac:spMkLst>
        </pc:spChg>
        <pc:spChg chg="mod">
          <ac:chgData name="Mahendra Mahey" userId="31445217-d422-43cf-b829-b880f95738eb" providerId="ADAL" clId="{B9979C20-9DDA-486F-921F-2FE9217E3D14}" dt="2026-07-06T08:07:15.684" v="3" actId="1076"/>
          <ac:spMkLst>
            <pc:docMk/>
            <pc:sldMk cId="2071860145" sldId="2373"/>
            <ac:spMk id="57346" creationId="{00000000-0000-0000-0000-000000000000}"/>
          </ac:spMkLst>
        </pc:spChg>
      </pc:sldChg>
      <pc:sldChg chg="del">
        <pc:chgData name="Mahendra Mahey" userId="31445217-d422-43cf-b829-b880f95738eb" providerId="ADAL" clId="{B9979C20-9DDA-486F-921F-2FE9217E3D14}" dt="2026-07-06T08:44:01.231" v="291" actId="2696"/>
        <pc:sldMkLst>
          <pc:docMk/>
          <pc:sldMk cId="3236599295" sldId="2378"/>
        </pc:sldMkLst>
      </pc:sldChg>
      <pc:sldChg chg="addSp modSp mod modAnim">
        <pc:chgData name="Mahendra Mahey" userId="31445217-d422-43cf-b829-b880f95738eb" providerId="ADAL" clId="{B9979C20-9DDA-486F-921F-2FE9217E3D14}" dt="2026-07-07T02:14:53.929" v="652" actId="1076"/>
        <pc:sldMkLst>
          <pc:docMk/>
          <pc:sldMk cId="187400021" sldId="2443"/>
        </pc:sldMkLst>
        <pc:spChg chg="add mod">
          <ac:chgData name="Mahendra Mahey" userId="31445217-d422-43cf-b829-b880f95738eb" providerId="ADAL" clId="{B9979C20-9DDA-486F-921F-2FE9217E3D14}" dt="2026-07-07T02:14:53.929" v="652" actId="1076"/>
          <ac:spMkLst>
            <pc:docMk/>
            <pc:sldMk cId="187400021" sldId="2443"/>
            <ac:spMk id="9" creationId="{397B47E8-40A0-A467-BC0C-23F7D2A2D043}"/>
          </ac:spMkLst>
        </pc:spChg>
        <pc:spChg chg="mod">
          <ac:chgData name="Mahendra Mahey" userId="31445217-d422-43cf-b829-b880f95738eb" providerId="ADAL" clId="{B9979C20-9DDA-486F-921F-2FE9217E3D14}" dt="2026-07-07T02:13:30.379" v="622" actId="14100"/>
          <ac:spMkLst>
            <pc:docMk/>
            <pc:sldMk cId="187400021" sldId="2443"/>
            <ac:spMk id="10" creationId="{00000000-0000-0000-0000-000000000000}"/>
          </ac:spMkLst>
        </pc:spChg>
        <pc:spChg chg="mod">
          <ac:chgData name="Mahendra Mahey" userId="31445217-d422-43cf-b829-b880f95738eb" providerId="ADAL" clId="{B9979C20-9DDA-486F-921F-2FE9217E3D14}" dt="2026-07-07T02:14:41.377" v="651" actId="6549"/>
          <ac:spMkLst>
            <pc:docMk/>
            <pc:sldMk cId="187400021" sldId="2443"/>
            <ac:spMk id="30729" creationId="{00000000-0000-0000-0000-000000000000}"/>
          </ac:spMkLst>
        </pc:spChg>
      </pc:sldChg>
      <pc:sldChg chg="del">
        <pc:chgData name="Mahendra Mahey" userId="31445217-d422-43cf-b829-b880f95738eb" providerId="ADAL" clId="{B9979C20-9DDA-486F-921F-2FE9217E3D14}" dt="2026-07-06T08:36:00.063" v="128" actId="2696"/>
        <pc:sldMkLst>
          <pc:docMk/>
          <pc:sldMk cId="48470933" sldId="2612"/>
        </pc:sldMkLst>
      </pc:sldChg>
      <pc:sldChg chg="add">
        <pc:chgData name="Mahendra Mahey" userId="31445217-d422-43cf-b829-b880f95738eb" providerId="ADAL" clId="{B9979C20-9DDA-486F-921F-2FE9217E3D14}" dt="2026-07-06T09:02:48.298" v="579"/>
        <pc:sldMkLst>
          <pc:docMk/>
          <pc:sldMk cId="2628284702" sldId="2612"/>
        </pc:sldMkLst>
      </pc:sldChg>
      <pc:sldChg chg="add del">
        <pc:chgData name="Mahendra Mahey" userId="31445217-d422-43cf-b829-b880f95738eb" providerId="ADAL" clId="{B9979C20-9DDA-486F-921F-2FE9217E3D14}" dt="2026-07-06T09:02:33.871" v="578" actId="2696"/>
        <pc:sldMkLst>
          <pc:docMk/>
          <pc:sldMk cId="3583237375" sldId="2612"/>
        </pc:sldMkLst>
      </pc:sldChg>
      <pc:sldChg chg="modSp">
        <pc:chgData name="Mahendra Mahey" userId="31445217-d422-43cf-b829-b880f95738eb" providerId="ADAL" clId="{B9979C20-9DDA-486F-921F-2FE9217E3D14}" dt="2026-07-07T02:20:14.883" v="822" actId="20577"/>
        <pc:sldMkLst>
          <pc:docMk/>
          <pc:sldMk cId="4042030896" sldId="2613"/>
        </pc:sldMkLst>
        <pc:spChg chg="mod">
          <ac:chgData name="Mahendra Mahey" userId="31445217-d422-43cf-b829-b880f95738eb" providerId="ADAL" clId="{B9979C20-9DDA-486F-921F-2FE9217E3D14}" dt="2026-07-07T02:20:14.883" v="822" actId="20577"/>
          <ac:spMkLst>
            <pc:docMk/>
            <pc:sldMk cId="4042030896" sldId="2613"/>
            <ac:spMk id="3" creationId="{F73B3FA1-60CB-21DD-5326-9CD4392328D8}"/>
          </ac:spMkLst>
        </pc:spChg>
      </pc:sldChg>
      <pc:sldChg chg="add">
        <pc:chgData name="Mahendra Mahey" userId="31445217-d422-43cf-b829-b880f95738eb" providerId="ADAL" clId="{B9979C20-9DDA-486F-921F-2FE9217E3D14}" dt="2026-07-06T09:02:48.298" v="579"/>
        <pc:sldMkLst>
          <pc:docMk/>
          <pc:sldMk cId="313936730" sldId="2628"/>
        </pc:sldMkLst>
      </pc:sldChg>
      <pc:sldChg chg="del">
        <pc:chgData name="Mahendra Mahey" userId="31445217-d422-43cf-b829-b880f95738eb" providerId="ADAL" clId="{B9979C20-9DDA-486F-921F-2FE9217E3D14}" dt="2026-07-06T08:36:00.063" v="128" actId="2696"/>
        <pc:sldMkLst>
          <pc:docMk/>
          <pc:sldMk cId="2083921237" sldId="2628"/>
        </pc:sldMkLst>
      </pc:sldChg>
      <pc:sldChg chg="add del">
        <pc:chgData name="Mahendra Mahey" userId="31445217-d422-43cf-b829-b880f95738eb" providerId="ADAL" clId="{B9979C20-9DDA-486F-921F-2FE9217E3D14}" dt="2026-07-06T09:02:33.871" v="578" actId="2696"/>
        <pc:sldMkLst>
          <pc:docMk/>
          <pc:sldMk cId="4019388877" sldId="2628"/>
        </pc:sldMkLst>
      </pc:sldChg>
      <pc:sldChg chg="modSp mod">
        <pc:chgData name="Mahendra Mahey" userId="31445217-d422-43cf-b829-b880f95738eb" providerId="ADAL" clId="{B9979C20-9DDA-486F-921F-2FE9217E3D14}" dt="2026-07-06T09:36:09.167" v="604" actId="20577"/>
        <pc:sldMkLst>
          <pc:docMk/>
          <pc:sldMk cId="1461033496" sldId="2632"/>
        </pc:sldMkLst>
        <pc:spChg chg="mod">
          <ac:chgData name="Mahendra Mahey" userId="31445217-d422-43cf-b829-b880f95738eb" providerId="ADAL" clId="{B9979C20-9DDA-486F-921F-2FE9217E3D14}" dt="2026-07-06T09:36:09.167" v="604" actId="20577"/>
          <ac:spMkLst>
            <pc:docMk/>
            <pc:sldMk cId="1461033496" sldId="2632"/>
            <ac:spMk id="3" creationId="{A8499E25-58F3-9CFF-0243-6B58D09D4239}"/>
          </ac:spMkLst>
        </pc:spChg>
      </pc:sldChg>
      <pc:sldChg chg="modSp mod">
        <pc:chgData name="Mahendra Mahey" userId="31445217-d422-43cf-b829-b880f95738eb" providerId="ADAL" clId="{B9979C20-9DDA-486F-921F-2FE9217E3D14}" dt="2026-07-06T08:15:30.301" v="13" actId="6549"/>
        <pc:sldMkLst>
          <pc:docMk/>
          <pc:sldMk cId="915209771" sldId="2633"/>
        </pc:sldMkLst>
        <pc:spChg chg="mod">
          <ac:chgData name="Mahendra Mahey" userId="31445217-d422-43cf-b829-b880f95738eb" providerId="ADAL" clId="{B9979C20-9DDA-486F-921F-2FE9217E3D14}" dt="2026-07-06T08:15:30.301" v="13" actId="6549"/>
          <ac:spMkLst>
            <pc:docMk/>
            <pc:sldMk cId="915209771" sldId="2633"/>
            <ac:spMk id="3" creationId="{04877773-AD70-58D5-746C-737417ED7B5E}"/>
          </ac:spMkLst>
        </pc:spChg>
      </pc:sldChg>
      <pc:sldChg chg="modNotesTx">
        <pc:chgData name="Mahendra Mahey" userId="31445217-d422-43cf-b829-b880f95738eb" providerId="ADAL" clId="{B9979C20-9DDA-486F-921F-2FE9217E3D14}" dt="2026-07-06T09:12:09.225" v="598" actId="20577"/>
        <pc:sldMkLst>
          <pc:docMk/>
          <pc:sldMk cId="0" sldId="2635"/>
        </pc:sldMkLst>
      </pc:sldChg>
      <pc:sldChg chg="del">
        <pc:chgData name="Mahendra Mahey" userId="31445217-d422-43cf-b829-b880f95738eb" providerId="ADAL" clId="{B9979C20-9DDA-486F-921F-2FE9217E3D14}" dt="2026-07-07T02:15:58.661" v="654" actId="47"/>
        <pc:sldMkLst>
          <pc:docMk/>
          <pc:sldMk cId="1292399763" sldId="2636"/>
        </pc:sldMkLst>
      </pc:sldChg>
      <pc:sldChg chg="del">
        <pc:chgData name="Mahendra Mahey" userId="31445217-d422-43cf-b829-b880f95738eb" providerId="ADAL" clId="{B9979C20-9DDA-486F-921F-2FE9217E3D14}" dt="2026-07-06T09:01:54.548" v="577" actId="47"/>
        <pc:sldMkLst>
          <pc:docMk/>
          <pc:sldMk cId="2859938677" sldId="2637"/>
        </pc:sldMkLst>
      </pc:sldChg>
      <pc:sldChg chg="modSp mod">
        <pc:chgData name="Mahendra Mahey" userId="31445217-d422-43cf-b829-b880f95738eb" providerId="ADAL" clId="{B9979C20-9DDA-486F-921F-2FE9217E3D14}" dt="2026-07-07T02:12:12.446" v="614" actId="20577"/>
        <pc:sldMkLst>
          <pc:docMk/>
          <pc:sldMk cId="572643919" sldId="2639"/>
        </pc:sldMkLst>
        <pc:spChg chg="mod">
          <ac:chgData name="Mahendra Mahey" userId="31445217-d422-43cf-b829-b880f95738eb" providerId="ADAL" clId="{B9979C20-9DDA-486F-921F-2FE9217E3D14}" dt="2026-07-07T02:12:12.446" v="614" actId="20577"/>
          <ac:spMkLst>
            <pc:docMk/>
            <pc:sldMk cId="572643919" sldId="2639"/>
            <ac:spMk id="2" creationId="{C88DF2D5-E3D8-988E-CCAF-CED27D2AAD12}"/>
          </ac:spMkLst>
        </pc:spChg>
      </pc:sldChg>
      <pc:sldChg chg="modSp mod">
        <pc:chgData name="Mahendra Mahey" userId="31445217-d422-43cf-b829-b880f95738eb" providerId="ADAL" clId="{B9979C20-9DDA-486F-921F-2FE9217E3D14}" dt="2026-07-07T02:12:26.693" v="619" actId="122"/>
        <pc:sldMkLst>
          <pc:docMk/>
          <pc:sldMk cId="4282533347" sldId="2640"/>
        </pc:sldMkLst>
        <pc:spChg chg="mod">
          <ac:chgData name="Mahendra Mahey" userId="31445217-d422-43cf-b829-b880f95738eb" providerId="ADAL" clId="{B9979C20-9DDA-486F-921F-2FE9217E3D14}" dt="2026-07-07T02:12:26.693" v="619" actId="122"/>
          <ac:spMkLst>
            <pc:docMk/>
            <pc:sldMk cId="4282533347" sldId="2640"/>
            <ac:spMk id="2" creationId="{AEC96E7A-1C35-7510-F611-3796E89A99E5}"/>
          </ac:spMkLst>
        </pc:spChg>
      </pc:sldChg>
      <pc:sldChg chg="del">
        <pc:chgData name="Mahendra Mahey" userId="31445217-d422-43cf-b829-b880f95738eb" providerId="ADAL" clId="{B9979C20-9DDA-486F-921F-2FE9217E3D14}" dt="2026-07-06T08:14:16.755" v="5" actId="2696"/>
        <pc:sldMkLst>
          <pc:docMk/>
          <pc:sldMk cId="3015027183" sldId="2641"/>
        </pc:sldMkLst>
      </pc:sldChg>
      <pc:sldChg chg="del">
        <pc:chgData name="Mahendra Mahey" userId="31445217-d422-43cf-b829-b880f95738eb" providerId="ADAL" clId="{B9979C20-9DDA-486F-921F-2FE9217E3D14}" dt="2026-07-06T08:26:49.388" v="108" actId="2696"/>
        <pc:sldMkLst>
          <pc:docMk/>
          <pc:sldMk cId="0" sldId="2642"/>
        </pc:sldMkLst>
      </pc:sldChg>
      <pc:sldChg chg="add modAnim">
        <pc:chgData name="Mahendra Mahey" userId="31445217-d422-43cf-b829-b880f95738eb" providerId="ADAL" clId="{B9979C20-9DDA-486F-921F-2FE9217E3D14}" dt="2026-07-06T09:05:37.760" v="588"/>
        <pc:sldMkLst>
          <pc:docMk/>
          <pc:sldMk cId="2894529586" sldId="2642"/>
        </pc:sldMkLst>
      </pc:sldChg>
      <pc:sldChg chg="addSp delSp modSp new mod">
        <pc:chgData name="Mahendra Mahey" userId="31445217-d422-43cf-b829-b880f95738eb" providerId="ADAL" clId="{B9979C20-9DDA-486F-921F-2FE9217E3D14}" dt="2026-07-06T08:53:55.709" v="430" actId="20577"/>
        <pc:sldMkLst>
          <pc:docMk/>
          <pc:sldMk cId="3944837395" sldId="2643"/>
        </pc:sldMkLst>
        <pc:spChg chg="del">
          <ac:chgData name="Mahendra Mahey" userId="31445217-d422-43cf-b829-b880f95738eb" providerId="ADAL" clId="{B9979C20-9DDA-486F-921F-2FE9217E3D14}" dt="2026-07-06T08:31:52.224" v="111" actId="478"/>
          <ac:spMkLst>
            <pc:docMk/>
            <pc:sldMk cId="3944837395" sldId="2643"/>
            <ac:spMk id="2" creationId="{156BF1DE-BD4B-0239-5B56-E63AF906C877}"/>
          </ac:spMkLst>
        </pc:spChg>
        <pc:spChg chg="del">
          <ac:chgData name="Mahendra Mahey" userId="31445217-d422-43cf-b829-b880f95738eb" providerId="ADAL" clId="{B9979C20-9DDA-486F-921F-2FE9217E3D14}" dt="2026-07-06T08:31:54.824" v="112" actId="478"/>
          <ac:spMkLst>
            <pc:docMk/>
            <pc:sldMk cId="3944837395" sldId="2643"/>
            <ac:spMk id="3" creationId="{996C016C-71BE-463E-919C-F8A98B07C1C4}"/>
          </ac:spMkLst>
        </pc:spChg>
        <pc:spChg chg="add mod">
          <ac:chgData name="Mahendra Mahey" userId="31445217-d422-43cf-b829-b880f95738eb" providerId="ADAL" clId="{B9979C20-9DDA-486F-921F-2FE9217E3D14}" dt="2026-07-06T08:53:55.709" v="430" actId="20577"/>
          <ac:spMkLst>
            <pc:docMk/>
            <pc:sldMk cId="3944837395" sldId="2643"/>
            <ac:spMk id="5" creationId="{B3AD8D03-A2D6-B288-802F-3F9F086CB2FF}"/>
          </ac:spMkLst>
        </pc:spChg>
      </pc:sldChg>
      <pc:sldChg chg="add del">
        <pc:chgData name="Mahendra Mahey" userId="31445217-d422-43cf-b829-b880f95738eb" providerId="ADAL" clId="{B9979C20-9DDA-486F-921F-2FE9217E3D14}" dt="2026-07-06T08:54:10.426" v="432" actId="47"/>
        <pc:sldMkLst>
          <pc:docMk/>
          <pc:sldMk cId="1176583280" sldId="2644"/>
        </pc:sldMkLst>
      </pc:sldChg>
      <pc:sldChg chg="add del">
        <pc:chgData name="Mahendra Mahey" userId="31445217-d422-43cf-b829-b880f95738eb" providerId="ADAL" clId="{B9979C20-9DDA-486F-921F-2FE9217E3D14}" dt="2026-07-06T09:03:55.272" v="582" actId="47"/>
        <pc:sldMkLst>
          <pc:docMk/>
          <pc:sldMk cId="3440561744" sldId="2645"/>
        </pc:sldMkLst>
      </pc:sldChg>
      <pc:sldChg chg="addSp delSp modSp new mod">
        <pc:chgData name="Mahendra Mahey" userId="31445217-d422-43cf-b829-b880f95738eb" providerId="ADAL" clId="{B9979C20-9DDA-486F-921F-2FE9217E3D14}" dt="2026-07-07T02:19:43.170" v="818" actId="20577"/>
        <pc:sldMkLst>
          <pc:docMk/>
          <pc:sldMk cId="1725459825" sldId="2646"/>
        </pc:sldMkLst>
        <pc:spChg chg="mod">
          <ac:chgData name="Mahendra Mahey" userId="31445217-d422-43cf-b829-b880f95738eb" providerId="ADAL" clId="{B9979C20-9DDA-486F-921F-2FE9217E3D14}" dt="2026-07-06T09:00:11.166" v="576" actId="20577"/>
          <ac:spMkLst>
            <pc:docMk/>
            <pc:sldMk cId="1725459825" sldId="2646"/>
            <ac:spMk id="2" creationId="{0F406B7E-9494-F652-F310-F95A312D5976}"/>
          </ac:spMkLst>
        </pc:spChg>
        <pc:spChg chg="del">
          <ac:chgData name="Mahendra Mahey" userId="31445217-d422-43cf-b829-b880f95738eb" providerId="ADAL" clId="{B9979C20-9DDA-486F-921F-2FE9217E3D14}" dt="2026-07-06T08:57:16.924" v="547" actId="478"/>
          <ac:spMkLst>
            <pc:docMk/>
            <pc:sldMk cId="1725459825" sldId="2646"/>
            <ac:spMk id="3" creationId="{8FDC7026-EB3E-71F1-48BF-83A6FD8EF80D}"/>
          </ac:spMkLst>
        </pc:spChg>
        <pc:spChg chg="add mod">
          <ac:chgData name="Mahendra Mahey" userId="31445217-d422-43cf-b829-b880f95738eb" providerId="ADAL" clId="{B9979C20-9DDA-486F-921F-2FE9217E3D14}" dt="2026-07-07T02:19:19.953" v="760" actId="1076"/>
          <ac:spMkLst>
            <pc:docMk/>
            <pc:sldMk cId="1725459825" sldId="2646"/>
            <ac:spMk id="3" creationId="{AD8E330E-AE60-0B0B-184D-EAE62B2A41BB}"/>
          </ac:spMkLst>
        </pc:spChg>
        <pc:spChg chg="add mod">
          <ac:chgData name="Mahendra Mahey" userId="31445217-d422-43cf-b829-b880f95738eb" providerId="ADAL" clId="{B9979C20-9DDA-486F-921F-2FE9217E3D14}" dt="2026-07-07T02:19:43.170" v="818" actId="20577"/>
          <ac:spMkLst>
            <pc:docMk/>
            <pc:sldMk cId="1725459825" sldId="2646"/>
            <ac:spMk id="4" creationId="{555E0510-58A7-061B-AC22-B30C08B3CE87}"/>
          </ac:spMkLst>
        </pc:spChg>
        <pc:spChg chg="add mod">
          <ac:chgData name="Mahendra Mahey" userId="31445217-d422-43cf-b829-b880f95738eb" providerId="ADAL" clId="{B9979C20-9DDA-486F-921F-2FE9217E3D14}" dt="2026-07-06T08:59:18.725" v="551" actId="1076"/>
          <ac:spMkLst>
            <pc:docMk/>
            <pc:sldMk cId="1725459825" sldId="2646"/>
            <ac:spMk id="5" creationId="{E37ED837-A37B-7C02-D48E-2284ECFF6DC0}"/>
          </ac:spMkLst>
        </pc:spChg>
        <pc:picChg chg="add mod">
          <ac:chgData name="Mahendra Mahey" userId="31445217-d422-43cf-b829-b880f95738eb" providerId="ADAL" clId="{B9979C20-9DDA-486F-921F-2FE9217E3D14}" dt="2026-07-07T02:17:02.530" v="694" actId="1076"/>
          <ac:picMkLst>
            <pc:docMk/>
            <pc:sldMk cId="1725459825" sldId="2646"/>
            <ac:picMk id="6" creationId="{2F663817-9C41-0C6C-C470-CDA4597C3EEF}"/>
          </ac:picMkLst>
        </pc:picChg>
        <pc:picChg chg="add mod">
          <ac:chgData name="Mahendra Mahey" userId="31445217-d422-43cf-b829-b880f95738eb" providerId="ADAL" clId="{B9979C20-9DDA-486F-921F-2FE9217E3D14}" dt="2026-07-06T09:00:02.861" v="559" actId="1076"/>
          <ac:picMkLst>
            <pc:docMk/>
            <pc:sldMk cId="1725459825" sldId="2646"/>
            <ac:picMk id="7" creationId="{1A177CF9-3CC9-4C81-4367-AAA3B559AFE3}"/>
          </ac:picMkLst>
        </pc:picChg>
      </pc:sldChg>
      <pc:sldChg chg="add">
        <pc:chgData name="Mahendra Mahey" userId="31445217-d422-43cf-b829-b880f95738eb" providerId="ADAL" clId="{B9979C20-9DDA-486F-921F-2FE9217E3D14}" dt="2026-07-06T09:03:52.908" v="581"/>
        <pc:sldMkLst>
          <pc:docMk/>
          <pc:sldMk cId="3747392938" sldId="2647"/>
        </pc:sldMkLst>
      </pc:sldChg>
      <pc:sldMasterChg chg="delSldLayout">
        <pc:chgData name="Mahendra Mahey" userId="31445217-d422-43cf-b829-b880f95738eb" providerId="ADAL" clId="{B9979C20-9DDA-486F-921F-2FE9217E3D14}" dt="2026-07-06T08:20:30.006" v="24" actId="47"/>
        <pc:sldMasterMkLst>
          <pc:docMk/>
          <pc:sldMasterMk cId="0" sldId="2147483677"/>
        </pc:sldMasterMkLst>
        <pc:sldLayoutChg chg="del">
          <pc:chgData name="Mahendra Mahey" userId="31445217-d422-43cf-b829-b880f95738eb" providerId="ADAL" clId="{B9979C20-9DDA-486F-921F-2FE9217E3D14}" dt="2026-07-06T08:20:30.006" v="24" actId="47"/>
          <pc:sldLayoutMkLst>
            <pc:docMk/>
            <pc:sldMasterMk cId="0" sldId="2147483677"/>
            <pc:sldLayoutMk cId="3411480351"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notes"/>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dirty="0">
              <a:latin typeface="Arial"/>
              <a:ea typeface="Arial"/>
              <a:cs typeface="Arial"/>
              <a:sym typeface="Arial"/>
            </a:endParaRPr>
          </a:p>
        </p:txBody>
      </p:sp>
      <p:sp>
        <p:nvSpPr>
          <p:cNvPr id="200" name="Google Shape;2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xfrm>
            <a:off x="685480" y="4343913"/>
            <a:ext cx="5487041" cy="41143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330" rtl="0" eaLnBrk="1" fontAlgn="auto" latinLnBrk="0" hangingPunct="1">
              <a:lnSpc>
                <a:spcPct val="100000"/>
              </a:lnSpc>
              <a:spcBef>
                <a:spcPts val="0"/>
              </a:spcBef>
              <a:spcAft>
                <a:spcPts val="0"/>
              </a:spcAft>
              <a:buClrTx/>
              <a:buSzTx/>
              <a:buFontTx/>
              <a:buNone/>
              <a:tabLst/>
              <a:defRPr/>
            </a:pPr>
            <a:fld id="{0D30945E-395C-4CE3-B946-4A4570A44D38}" type="slidenum">
              <a:rPr kumimoji="0" lang="en-GB"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33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83867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xfrm>
            <a:off x="679450" y="4715710"/>
            <a:ext cx="5438775" cy="4466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baseline="0" dirty="0"/>
          </a:p>
        </p:txBody>
      </p:sp>
      <p:sp>
        <p:nvSpPr>
          <p:cNvPr id="1484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fld id="{D6AF0517-4EE1-4C2A-9904-83043DA54F8B}" type="slidenum">
              <a:rPr lang="en-GB" altLang="en-US" smtClean="0">
                <a:latin typeface="Calibri" pitchFamily="34" charset="0"/>
              </a:rPr>
              <a:pPr eaLnBrk="1" hangingPunct="1">
                <a:defRPr/>
              </a:pPr>
              <a:t>19</a:t>
            </a:fld>
            <a:endParaRPr lang="en-GB" altLang="en-US">
              <a:latin typeface="Calibri" pitchFamily="34" charset="0"/>
            </a:endParaRPr>
          </a:p>
        </p:txBody>
      </p:sp>
    </p:spTree>
    <p:extLst>
      <p:ext uri="{BB962C8B-B14F-4D97-AF65-F5344CB8AC3E}">
        <p14:creationId xmlns:p14="http://schemas.microsoft.com/office/powerpoint/2010/main" val="2746016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4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5" name="Google Shape;615;p4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5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i="0" dirty="0">
              <a:solidFill>
                <a:schemeClr val="dk1"/>
              </a:solidFill>
              <a:latin typeface="Calibri"/>
              <a:ea typeface="Calibri"/>
              <a:cs typeface="Calibri"/>
              <a:sym typeface="Calibri"/>
            </a:endParaRPr>
          </a:p>
        </p:txBody>
      </p:sp>
      <p:sp>
        <p:nvSpPr>
          <p:cNvPr id="771" name="Google Shape;771;p53:notes"/>
          <p:cNvSpPr txBox="1">
            <a:spLocks noGrp="1"/>
          </p:cNvSpPr>
          <p:nvPr>
            <p:ph type="sldNum" idx="12"/>
          </p:nvPr>
        </p:nvSpPr>
        <p:spPr>
          <a:xfrm>
            <a:off x="3849688" y="9428242"/>
            <a:ext cx="2946400" cy="496809"/>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679450" y="4716463"/>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4D0498A8-97BE-4ECA-B8D7-F096603EF428}" type="slidenum">
              <a:rPr lang="en-GB" altLang="en-US">
                <a:latin typeface="Calibri" panose="020F0502020204030204" pitchFamily="34" charset="0"/>
              </a:rPr>
              <a:pPr eaLnBrk="1" hangingPunct="1"/>
              <a:t>25</a:t>
            </a:fld>
            <a:endParaRPr lang="en-GB" altLang="en-US">
              <a:latin typeface="Calibri" panose="020F0502020204030204" pitchFamily="34" charset="0"/>
            </a:endParaRPr>
          </a:p>
        </p:txBody>
      </p:sp>
    </p:spTree>
    <p:extLst>
      <p:ext uri="{BB962C8B-B14F-4D97-AF65-F5344CB8AC3E}">
        <p14:creationId xmlns:p14="http://schemas.microsoft.com/office/powerpoint/2010/main" val="818100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xfrm>
            <a:off x="679451" y="4715710"/>
            <a:ext cx="5438775" cy="4466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341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fld id="{91780274-F63B-44C5-8B3D-033FD2DB478D}" type="slidenum">
              <a:rPr lang="en-GB" altLang="en-US" smtClean="0">
                <a:latin typeface="Calibri" pitchFamily="34" charset="0"/>
              </a:rPr>
              <a:pPr eaLnBrk="1" hangingPunct="1">
                <a:defRPr/>
              </a:pPr>
              <a:t>26</a:t>
            </a:fld>
            <a:endParaRPr lang="en-GB" altLang="en-US">
              <a:latin typeface="Calibri" pitchFamily="34" charset="0"/>
            </a:endParaRPr>
          </a:p>
        </p:txBody>
      </p:sp>
      <p:sp>
        <p:nvSpPr>
          <p:cNvPr id="2" name="Date Placeholder 1"/>
          <p:cNvSpPr>
            <a:spLocks noGrp="1"/>
          </p:cNvSpPr>
          <p:nvPr>
            <p:ph type="dt" idx="10"/>
          </p:nvPr>
        </p:nvSpPr>
        <p:spPr/>
        <p:txBody>
          <a:bodyPr/>
          <a:lstStyle/>
          <a:p>
            <a:pPr>
              <a:defRPr/>
            </a:pPr>
            <a:fld id="{CAD8BDEF-1936-4728-AC96-B12B407E77D1}" type="datetime1">
              <a:rPr lang="en-GB" smtClean="0"/>
              <a:t>06/07/2026</a:t>
            </a:fld>
            <a:endParaRPr lang="en-GB"/>
          </a:p>
        </p:txBody>
      </p:sp>
    </p:spTree>
    <p:extLst>
      <p:ext uri="{BB962C8B-B14F-4D97-AF65-F5344CB8AC3E}">
        <p14:creationId xmlns:p14="http://schemas.microsoft.com/office/powerpoint/2010/main" val="156566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6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p62:notes"/>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59" name="Google Shape;959;p62:notes"/>
          <p:cNvSpPr txBox="1">
            <a:spLocks noGrp="1"/>
          </p:cNvSpPr>
          <p:nvPr>
            <p:ph type="sldNum" idx="12"/>
          </p:nvPr>
        </p:nvSpPr>
        <p:spPr>
          <a:xfrm>
            <a:off x="3849688" y="9428242"/>
            <a:ext cx="2946400" cy="496809"/>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CBAF7CAD-1A4D-46F9-966F-DC3B9479C912}" type="slidenum">
              <a:rPr lang="en-GB" smtClean="0"/>
              <a:t>28</a:t>
            </a:fld>
            <a:endParaRPr lang="en-GB"/>
          </a:p>
        </p:txBody>
      </p:sp>
    </p:spTree>
    <p:extLst>
      <p:ext uri="{BB962C8B-B14F-4D97-AF65-F5344CB8AC3E}">
        <p14:creationId xmlns:p14="http://schemas.microsoft.com/office/powerpoint/2010/main" val="1191381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en-GB"/>
          </a:p>
        </p:txBody>
      </p:sp>
      <p:sp>
        <p:nvSpPr>
          <p:cNvPr id="123" name="Google Shape;12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36</a:t>
            </a:fld>
            <a:endParaRPr/>
          </a:p>
        </p:txBody>
      </p:sp>
    </p:spTree>
    <p:extLst>
      <p:ext uri="{BB962C8B-B14F-4D97-AF65-F5344CB8AC3E}">
        <p14:creationId xmlns:p14="http://schemas.microsoft.com/office/powerpoint/2010/main" val="2688727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ef7b19f634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ef7b19f634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245B1E-DDBB-43E2-8833-36E823F090BB}" type="slidenum">
              <a:rPr lang="en-GB" smtClean="0"/>
              <a:t>4</a:t>
            </a:fld>
            <a:endParaRPr lang="en-GB"/>
          </a:p>
        </p:txBody>
      </p:sp>
    </p:spTree>
    <p:extLst>
      <p:ext uri="{BB962C8B-B14F-4D97-AF65-F5344CB8AC3E}">
        <p14:creationId xmlns:p14="http://schemas.microsoft.com/office/powerpoint/2010/main" val="4238978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1" name="Shape 351"/>
          <p:cNvSpPr txBox="1">
            <a:spLocks noGrp="1"/>
          </p:cNvSpPr>
          <p:nvPr>
            <p:ph type="body" idx="1"/>
          </p:nvPr>
        </p:nvSpPr>
        <p:spPr>
          <a:xfrm>
            <a:off x="679768" y="4715907"/>
            <a:ext cx="5438140" cy="4467701"/>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dirty="0">
              <a:solidFill>
                <a:schemeClr val="dk1"/>
              </a:solidFill>
              <a:latin typeface="Calibri"/>
              <a:ea typeface="Calibri"/>
              <a:cs typeface="Calibri"/>
              <a:sym typeface="Calibri"/>
            </a:endParaRPr>
          </a:p>
        </p:txBody>
      </p:sp>
      <p:sp>
        <p:nvSpPr>
          <p:cNvPr id="352" name="Shape 352"/>
          <p:cNvSpPr txBox="1">
            <a:spLocks noGrp="1"/>
          </p:cNvSpPr>
          <p:nvPr>
            <p:ph type="sldNum" idx="12"/>
          </p:nvPr>
        </p:nvSpPr>
        <p:spPr>
          <a:xfrm>
            <a:off x="3850443" y="9430091"/>
            <a:ext cx="2945659" cy="496411"/>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42</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1877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ef2b9e89e6_2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ef2b9e89e6_2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ef2b9e89e6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ef2b9e89e6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ef2b9e89e6_1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ef2b9e89e6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ef567ba4c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ef567ba4c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ef2b9e89e6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ef2b9e89e6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dirty="0"/>
          </a:p>
        </p:txBody>
      </p:sp>
      <p:sp>
        <p:nvSpPr>
          <p:cNvPr id="404" name="Google Shape;40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800" dirty="0">
              <a:latin typeface="Arial"/>
              <a:ea typeface="Arial"/>
              <a:cs typeface="Arial"/>
              <a:sym typeface="Arial"/>
            </a:endParaRPr>
          </a:p>
        </p:txBody>
      </p:sp>
      <p:sp>
        <p:nvSpPr>
          <p:cNvPr id="318" name="Google Shape;31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5374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xfrm>
            <a:off x="685480" y="4343913"/>
            <a:ext cx="5487041" cy="41143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892804-4AB2-4A7A-A9BF-FBB531015DD6}"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88069"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5EC54E-DB15-4BEB-AE51-3B213E6E9E56}" type="datetime1">
              <a:rPr kumimoji="0" lang="en-GB"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06/07/2026</a:t>
            </a:fld>
            <a:endParaRPr kumimoji="0" lang="en-GB"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12420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xfrm>
            <a:off x="685480" y="4343913"/>
            <a:ext cx="5487041" cy="41143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28ECEA5-D528-4647-8502-D995673CB58F}" type="slidenum">
              <a:rPr lang="en-GB" smtClean="0">
                <a:latin typeface="Calibri" pitchFamily="34" charset="0"/>
              </a:rPr>
              <a:pPr eaLnBrk="1" hangingPunct="1"/>
              <a:t>14</a:t>
            </a:fld>
            <a:endParaRPr lang="en-GB">
              <a:latin typeface="Calibri" pitchFamily="34" charset="0"/>
            </a:endParaRPr>
          </a:p>
        </p:txBody>
      </p:sp>
    </p:spTree>
    <p:extLst>
      <p:ext uri="{BB962C8B-B14F-4D97-AF65-F5344CB8AC3E}">
        <p14:creationId xmlns:p14="http://schemas.microsoft.com/office/powerpoint/2010/main" val="368054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xfrm>
            <a:off x="685480" y="4343913"/>
            <a:ext cx="5487041" cy="41143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054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fld id="{8AB6A9D6-D113-4EE5-9D3D-D29690170B6B}" type="slidenum">
              <a:rPr lang="en-GB" altLang="en-US" smtClean="0">
                <a:latin typeface="Calibri" pitchFamily="34" charset="0"/>
              </a:rPr>
              <a:pPr eaLnBrk="1" hangingPunct="1">
                <a:defRPr/>
              </a:pPr>
              <a:t>15</a:t>
            </a:fld>
            <a:endParaRPr lang="en-GB" altLang="en-US">
              <a:latin typeface="Calibri" pitchFamily="34" charset="0"/>
            </a:endParaRPr>
          </a:p>
        </p:txBody>
      </p:sp>
      <p:sp>
        <p:nvSpPr>
          <p:cNvPr id="2" name="Date Placeholder 1"/>
          <p:cNvSpPr>
            <a:spLocks noGrp="1"/>
          </p:cNvSpPr>
          <p:nvPr>
            <p:ph type="dt" idx="10"/>
          </p:nvPr>
        </p:nvSpPr>
        <p:spPr/>
        <p:txBody>
          <a:bodyPr/>
          <a:lstStyle/>
          <a:p>
            <a:pPr>
              <a:defRPr/>
            </a:pPr>
            <a:fld id="{9DE58557-1A25-418A-91D1-8753879B4741}" type="datetime1">
              <a:rPr lang="en-GB" smtClean="0"/>
              <a:t>06/07/2026</a:t>
            </a:fld>
            <a:endParaRPr lang="en-GB"/>
          </a:p>
        </p:txBody>
      </p:sp>
    </p:spTree>
    <p:extLst>
      <p:ext uri="{BB962C8B-B14F-4D97-AF65-F5344CB8AC3E}">
        <p14:creationId xmlns:p14="http://schemas.microsoft.com/office/powerpoint/2010/main" val="1355105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xfrm>
            <a:off x="685480" y="4343913"/>
            <a:ext cx="5487041" cy="41143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b="1" dirty="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9F4F7706-5E84-4AA3-9E83-4B882A7868EF}" type="slidenum">
              <a:rPr lang="en-GB" altLang="en-US" smtClean="0">
                <a:latin typeface="Calibri" pitchFamily="34" charset="0"/>
              </a:rPr>
              <a:pPr eaLnBrk="1" hangingPunct="1"/>
              <a:t>16</a:t>
            </a:fld>
            <a:endParaRPr lang="en-GB" altLang="en-US">
              <a:latin typeface="Calibri" pitchFamily="34" charset="0"/>
            </a:endParaRPr>
          </a:p>
        </p:txBody>
      </p:sp>
      <p:sp>
        <p:nvSpPr>
          <p:cNvPr id="10240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9A5E446-ED18-4372-9259-66FCD5F7052D}" type="datetime1">
              <a:rPr lang="en-GB" smtClean="0">
                <a:latin typeface="Calibri" pitchFamily="34" charset="0"/>
              </a:rPr>
              <a:pPr eaLnBrk="1" hangingPunct="1"/>
              <a:t>06/07/2026</a:t>
            </a:fld>
            <a:endParaRPr lang="en-GB">
              <a:latin typeface="Calibri" pitchFamily="34" charset="0"/>
            </a:endParaRPr>
          </a:p>
        </p:txBody>
      </p:sp>
    </p:spTree>
    <p:extLst>
      <p:ext uri="{BB962C8B-B14F-4D97-AF65-F5344CB8AC3E}">
        <p14:creationId xmlns:p14="http://schemas.microsoft.com/office/powerpoint/2010/main" val="3589358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xfrm>
            <a:off x="679450" y="4716463"/>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649E97E2-801B-4AB7-ACE0-3F33B952FF99}" type="slidenum">
              <a:rPr lang="en-GB" altLang="en-US">
                <a:latin typeface="Calibri" panose="020F0502020204030204" pitchFamily="34" charset="0"/>
              </a:rPr>
              <a:pPr eaLnBrk="1" hangingPunct="1"/>
              <a:t>17</a:t>
            </a:fld>
            <a:endParaRPr lang="en-GB" altLang="en-US">
              <a:latin typeface="Calibri" panose="020F0502020204030204" pitchFamily="34" charset="0"/>
            </a:endParaRPr>
          </a:p>
        </p:txBody>
      </p:sp>
    </p:spTree>
    <p:extLst>
      <p:ext uri="{BB962C8B-B14F-4D97-AF65-F5344CB8AC3E}">
        <p14:creationId xmlns:p14="http://schemas.microsoft.com/office/powerpoint/2010/main" val="811404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
        <p:cNvGrpSpPr/>
        <p:nvPr/>
      </p:nvGrpSpPr>
      <p:grpSpPr>
        <a:xfrm>
          <a:off x="0" y="0"/>
          <a:ext cx="0" cy="0"/>
          <a:chOff x="0" y="0"/>
          <a:chExt cx="0" cy="0"/>
        </a:xfrm>
      </p:grpSpPr>
      <p:sp>
        <p:nvSpPr>
          <p:cNvPr id="17" name="Google Shape;17;p2"/>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8" name="Google Shape;18;p2"/>
          <p:cNvSpPr>
            <a:spLocks noGrp="1"/>
          </p:cNvSpPr>
          <p:nvPr>
            <p:ph type="pic" idx="2"/>
          </p:nvPr>
        </p:nvSpPr>
        <p:spPr>
          <a:xfrm>
            <a:off x="990600" y="0"/>
            <a:ext cx="5105400" cy="6418877"/>
          </a:xfrm>
          <a:prstGeom prst="rect">
            <a:avLst/>
          </a:prstGeom>
          <a:solidFill>
            <a:schemeClr val="lt1"/>
          </a:solidFill>
          <a:ln>
            <a:noFill/>
          </a:ln>
        </p:spPr>
        <p:txBody>
          <a:bodyPr/>
          <a:lstStyle/>
          <a:p>
            <a:endParaRPr lang="en-GB"/>
          </a:p>
        </p:txBody>
      </p:sp>
      <p:sp>
        <p:nvSpPr>
          <p:cNvPr id="19" name="Google Shape;19;p2"/>
          <p:cNvSpPr txBox="1">
            <a:spLocks noGrp="1"/>
          </p:cNvSpPr>
          <p:nvPr>
            <p:ph type="title"/>
          </p:nvPr>
        </p:nvSpPr>
        <p:spPr>
          <a:xfrm>
            <a:off x="6531429" y="664745"/>
            <a:ext cx="5089071" cy="162161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
          <p:cNvSpPr txBox="1">
            <a:spLocks noGrp="1"/>
          </p:cNvSpPr>
          <p:nvPr>
            <p:ph type="body" idx="1"/>
          </p:nvPr>
        </p:nvSpPr>
        <p:spPr>
          <a:xfrm>
            <a:off x="6531429" y="2526750"/>
            <a:ext cx="5089071" cy="367085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65"/>
        <p:cNvGrpSpPr/>
        <p:nvPr/>
      </p:nvGrpSpPr>
      <p:grpSpPr>
        <a:xfrm>
          <a:off x="0" y="0"/>
          <a:ext cx="0" cy="0"/>
          <a:chOff x="0" y="0"/>
          <a:chExt cx="0" cy="0"/>
        </a:xfrm>
      </p:grpSpPr>
      <p:sp>
        <p:nvSpPr>
          <p:cNvPr id="66" name="Google Shape;66;p13"/>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67" name="Google Shape;67;p13"/>
          <p:cNvSpPr>
            <a:spLocks noGrp="1"/>
          </p:cNvSpPr>
          <p:nvPr>
            <p:ph type="pic" idx="2"/>
          </p:nvPr>
        </p:nvSpPr>
        <p:spPr>
          <a:xfrm>
            <a:off x="7843520" y="0"/>
            <a:ext cx="4348481" cy="6418877"/>
          </a:xfrm>
          <a:prstGeom prst="rect">
            <a:avLst/>
          </a:prstGeom>
          <a:solidFill>
            <a:schemeClr val="lt1"/>
          </a:solidFill>
          <a:ln>
            <a:noFill/>
          </a:ln>
        </p:spPr>
      </p:sp>
      <p:sp>
        <p:nvSpPr>
          <p:cNvPr id="68" name="Google Shape;68;p13"/>
          <p:cNvSpPr txBox="1">
            <a:spLocks noGrp="1"/>
          </p:cNvSpPr>
          <p:nvPr>
            <p:ph type="title"/>
          </p:nvPr>
        </p:nvSpPr>
        <p:spPr>
          <a:xfrm>
            <a:off x="1866900" y="664930"/>
            <a:ext cx="5570220" cy="138738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3"/>
          <p:cNvSpPr txBox="1">
            <a:spLocks noGrp="1"/>
          </p:cNvSpPr>
          <p:nvPr>
            <p:ph type="body" idx="1"/>
          </p:nvPr>
        </p:nvSpPr>
        <p:spPr>
          <a:xfrm>
            <a:off x="1866900" y="2157025"/>
            <a:ext cx="5570220" cy="4050736"/>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3_Custom Layout">
  <p:cSld name="53_Custom Layout">
    <p:spTree>
      <p:nvGrpSpPr>
        <p:cNvPr id="1" name="Shape 70"/>
        <p:cNvGrpSpPr/>
        <p:nvPr/>
      </p:nvGrpSpPr>
      <p:grpSpPr>
        <a:xfrm>
          <a:off x="0" y="0"/>
          <a:ext cx="0" cy="0"/>
          <a:chOff x="0" y="0"/>
          <a:chExt cx="0" cy="0"/>
        </a:xfrm>
      </p:grpSpPr>
      <p:sp>
        <p:nvSpPr>
          <p:cNvPr id="71" name="Google Shape;71;p14"/>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72" name="Google Shape;72;p14"/>
          <p:cNvSpPr>
            <a:spLocks noGrp="1"/>
          </p:cNvSpPr>
          <p:nvPr>
            <p:ph type="pic" idx="2"/>
          </p:nvPr>
        </p:nvSpPr>
        <p:spPr>
          <a:xfrm>
            <a:off x="7843520" y="1"/>
            <a:ext cx="4348481" cy="3429000"/>
          </a:xfrm>
          <a:prstGeom prst="rect">
            <a:avLst/>
          </a:prstGeom>
          <a:solidFill>
            <a:schemeClr val="lt1"/>
          </a:solidFill>
          <a:ln>
            <a:noFill/>
          </a:ln>
        </p:spPr>
      </p:sp>
      <p:sp>
        <p:nvSpPr>
          <p:cNvPr id="73" name="Google Shape;73;p14"/>
          <p:cNvSpPr txBox="1">
            <a:spLocks noGrp="1"/>
          </p:cNvSpPr>
          <p:nvPr>
            <p:ph type="title"/>
          </p:nvPr>
        </p:nvSpPr>
        <p:spPr>
          <a:xfrm>
            <a:off x="1866900" y="664930"/>
            <a:ext cx="5570220" cy="138738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
          <p:cNvSpPr txBox="1">
            <a:spLocks noGrp="1"/>
          </p:cNvSpPr>
          <p:nvPr>
            <p:ph type="body" idx="1"/>
          </p:nvPr>
        </p:nvSpPr>
        <p:spPr>
          <a:xfrm>
            <a:off x="1866900" y="2157025"/>
            <a:ext cx="5570220" cy="4050736"/>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5" name="Google Shape;75;p14"/>
          <p:cNvSpPr>
            <a:spLocks noGrp="1"/>
          </p:cNvSpPr>
          <p:nvPr>
            <p:ph type="pic" idx="3"/>
          </p:nvPr>
        </p:nvSpPr>
        <p:spPr>
          <a:xfrm>
            <a:off x="7843520" y="3444242"/>
            <a:ext cx="4348481" cy="2974636"/>
          </a:xfrm>
          <a:prstGeom prst="rect">
            <a:avLst/>
          </a:prstGeom>
          <a:solidFill>
            <a:schemeClr val="lt1"/>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76"/>
        <p:cNvGrpSpPr/>
        <p:nvPr/>
      </p:nvGrpSpPr>
      <p:grpSpPr>
        <a:xfrm>
          <a:off x="0" y="0"/>
          <a:ext cx="0" cy="0"/>
          <a:chOff x="0" y="0"/>
          <a:chExt cx="0" cy="0"/>
        </a:xfrm>
      </p:grpSpPr>
      <p:sp>
        <p:nvSpPr>
          <p:cNvPr id="77" name="Google Shape;77;p15"/>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78" name="Google Shape;78;p15"/>
          <p:cNvSpPr>
            <a:spLocks noGrp="1"/>
          </p:cNvSpPr>
          <p:nvPr>
            <p:ph type="pic" idx="2"/>
          </p:nvPr>
        </p:nvSpPr>
        <p:spPr>
          <a:xfrm>
            <a:off x="8593373" y="1"/>
            <a:ext cx="3598627" cy="2289976"/>
          </a:xfrm>
          <a:prstGeom prst="rect">
            <a:avLst/>
          </a:prstGeom>
          <a:solidFill>
            <a:schemeClr val="lt1"/>
          </a:solidFill>
          <a:ln>
            <a:noFill/>
          </a:ln>
        </p:spPr>
      </p:sp>
      <p:sp>
        <p:nvSpPr>
          <p:cNvPr id="79" name="Google Shape;79;p15"/>
          <p:cNvSpPr>
            <a:spLocks noGrp="1"/>
          </p:cNvSpPr>
          <p:nvPr>
            <p:ph type="pic" idx="3"/>
          </p:nvPr>
        </p:nvSpPr>
        <p:spPr>
          <a:xfrm>
            <a:off x="8593373" y="2289977"/>
            <a:ext cx="3598627" cy="2289976"/>
          </a:xfrm>
          <a:prstGeom prst="rect">
            <a:avLst/>
          </a:prstGeom>
          <a:solidFill>
            <a:schemeClr val="lt1"/>
          </a:solidFill>
          <a:ln>
            <a:noFill/>
          </a:ln>
        </p:spPr>
      </p:sp>
      <p:sp>
        <p:nvSpPr>
          <p:cNvPr id="80" name="Google Shape;80;p15"/>
          <p:cNvSpPr>
            <a:spLocks noGrp="1"/>
          </p:cNvSpPr>
          <p:nvPr>
            <p:ph type="pic" idx="4"/>
          </p:nvPr>
        </p:nvSpPr>
        <p:spPr>
          <a:xfrm>
            <a:off x="8593373" y="4573990"/>
            <a:ext cx="3598627" cy="1844888"/>
          </a:xfrm>
          <a:prstGeom prst="rect">
            <a:avLst/>
          </a:prstGeom>
          <a:solidFill>
            <a:schemeClr val="lt1"/>
          </a:solidFill>
          <a:ln>
            <a:noFill/>
          </a:ln>
        </p:spPr>
      </p:sp>
      <p:sp>
        <p:nvSpPr>
          <p:cNvPr id="81" name="Google Shape;81;p15"/>
          <p:cNvSpPr txBox="1">
            <a:spLocks noGrp="1"/>
          </p:cNvSpPr>
          <p:nvPr>
            <p:ph type="title"/>
          </p:nvPr>
        </p:nvSpPr>
        <p:spPr>
          <a:xfrm>
            <a:off x="1866900" y="664930"/>
            <a:ext cx="6129020" cy="1459697"/>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5"/>
          <p:cNvSpPr txBox="1">
            <a:spLocks noGrp="1"/>
          </p:cNvSpPr>
          <p:nvPr>
            <p:ph type="body" idx="1"/>
          </p:nvPr>
        </p:nvSpPr>
        <p:spPr>
          <a:xfrm>
            <a:off x="1866900" y="2157025"/>
            <a:ext cx="6129020" cy="4261852"/>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0_Custom Layout">
  <p:cSld name="40_Custom Layout">
    <p:spTree>
      <p:nvGrpSpPr>
        <p:cNvPr id="1" name="Shape 83"/>
        <p:cNvGrpSpPr/>
        <p:nvPr/>
      </p:nvGrpSpPr>
      <p:grpSpPr>
        <a:xfrm>
          <a:off x="0" y="0"/>
          <a:ext cx="0" cy="0"/>
          <a:chOff x="0" y="0"/>
          <a:chExt cx="0" cy="0"/>
        </a:xfrm>
      </p:grpSpPr>
      <p:sp>
        <p:nvSpPr>
          <p:cNvPr id="84" name="Google Shape;84;p16"/>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85" name="Google Shape;85;p16"/>
          <p:cNvSpPr>
            <a:spLocks noGrp="1"/>
          </p:cNvSpPr>
          <p:nvPr>
            <p:ph type="pic" idx="2"/>
          </p:nvPr>
        </p:nvSpPr>
        <p:spPr>
          <a:xfrm>
            <a:off x="1866901" y="1561736"/>
            <a:ext cx="2385785" cy="2958893"/>
          </a:xfrm>
          <a:prstGeom prst="rect">
            <a:avLst/>
          </a:prstGeom>
          <a:solidFill>
            <a:schemeClr val="lt1"/>
          </a:solidFill>
          <a:ln>
            <a:noFill/>
          </a:ln>
        </p:spPr>
      </p:sp>
      <p:sp>
        <p:nvSpPr>
          <p:cNvPr id="86" name="Google Shape;86;p16"/>
          <p:cNvSpPr>
            <a:spLocks noGrp="1"/>
          </p:cNvSpPr>
          <p:nvPr>
            <p:ph type="pic" idx="3"/>
          </p:nvPr>
        </p:nvSpPr>
        <p:spPr>
          <a:xfrm>
            <a:off x="4322839" y="1561736"/>
            <a:ext cx="2385785" cy="2958893"/>
          </a:xfrm>
          <a:prstGeom prst="rect">
            <a:avLst/>
          </a:prstGeom>
          <a:solidFill>
            <a:schemeClr val="lt1"/>
          </a:solidFill>
          <a:ln>
            <a:noFill/>
          </a:ln>
        </p:spPr>
      </p:sp>
      <p:sp>
        <p:nvSpPr>
          <p:cNvPr id="87" name="Google Shape;87;p16"/>
          <p:cNvSpPr>
            <a:spLocks noGrp="1"/>
          </p:cNvSpPr>
          <p:nvPr>
            <p:ph type="pic" idx="4"/>
          </p:nvPr>
        </p:nvSpPr>
        <p:spPr>
          <a:xfrm>
            <a:off x="6778777" y="1561736"/>
            <a:ext cx="4841723" cy="2958893"/>
          </a:xfrm>
          <a:prstGeom prst="rect">
            <a:avLst/>
          </a:prstGeom>
          <a:solidFill>
            <a:schemeClr val="lt1"/>
          </a:solidFill>
          <a:ln>
            <a:noFill/>
          </a:ln>
        </p:spPr>
      </p:sp>
      <p:sp>
        <p:nvSpPr>
          <p:cNvPr id="88" name="Google Shape;88;p16"/>
          <p:cNvSpPr txBox="1">
            <a:spLocks noGrp="1"/>
          </p:cNvSpPr>
          <p:nvPr>
            <p:ph type="title"/>
          </p:nvPr>
        </p:nvSpPr>
        <p:spPr>
          <a:xfrm>
            <a:off x="1866900" y="664931"/>
            <a:ext cx="9753600" cy="726990"/>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6"/>
          <p:cNvSpPr txBox="1">
            <a:spLocks noGrp="1"/>
          </p:cNvSpPr>
          <p:nvPr>
            <p:ph type="body" idx="1"/>
          </p:nvPr>
        </p:nvSpPr>
        <p:spPr>
          <a:xfrm>
            <a:off x="1866900" y="4581983"/>
            <a:ext cx="9753600" cy="178666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90"/>
        <p:cNvGrpSpPr/>
        <p:nvPr/>
      </p:nvGrpSpPr>
      <p:grpSpPr>
        <a:xfrm>
          <a:off x="0" y="0"/>
          <a:ext cx="0" cy="0"/>
          <a:chOff x="0" y="0"/>
          <a:chExt cx="0" cy="0"/>
        </a:xfrm>
      </p:grpSpPr>
      <p:sp>
        <p:nvSpPr>
          <p:cNvPr id="91" name="Google Shape;91;p17"/>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92" name="Google Shape;92;p17"/>
          <p:cNvSpPr txBox="1">
            <a:spLocks noGrp="1"/>
          </p:cNvSpPr>
          <p:nvPr>
            <p:ph type="title"/>
          </p:nvPr>
        </p:nvSpPr>
        <p:spPr>
          <a:xfrm>
            <a:off x="1866900" y="671005"/>
            <a:ext cx="9753600" cy="710756"/>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7"/>
          <p:cNvSpPr>
            <a:spLocks noGrp="1"/>
          </p:cNvSpPr>
          <p:nvPr>
            <p:ph type="pic" idx="2"/>
          </p:nvPr>
        </p:nvSpPr>
        <p:spPr>
          <a:xfrm>
            <a:off x="1866900" y="1607819"/>
            <a:ext cx="9753600" cy="4811058"/>
          </a:xfrm>
          <a:prstGeom prst="rect">
            <a:avLst/>
          </a:prstGeom>
          <a:solidFill>
            <a:schemeClr val="lt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94"/>
        <p:cNvGrpSpPr/>
        <p:nvPr/>
      </p:nvGrpSpPr>
      <p:grpSpPr>
        <a:xfrm>
          <a:off x="0" y="0"/>
          <a:ext cx="0" cy="0"/>
          <a:chOff x="0" y="0"/>
          <a:chExt cx="0" cy="0"/>
        </a:xfrm>
      </p:grpSpPr>
      <p:sp>
        <p:nvSpPr>
          <p:cNvPr id="95" name="Google Shape;95;p18"/>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96" name="Google Shape;96;p18"/>
          <p:cNvSpPr>
            <a:spLocks noGrp="1"/>
          </p:cNvSpPr>
          <p:nvPr>
            <p:ph type="pic" idx="2"/>
          </p:nvPr>
        </p:nvSpPr>
        <p:spPr>
          <a:xfrm>
            <a:off x="6624320" y="0"/>
            <a:ext cx="5567680" cy="6418877"/>
          </a:xfrm>
          <a:prstGeom prst="rect">
            <a:avLst/>
          </a:prstGeom>
          <a:solidFill>
            <a:schemeClr val="lt1"/>
          </a:solidFill>
          <a:ln>
            <a:noFill/>
          </a:ln>
        </p:spPr>
      </p:sp>
      <p:sp>
        <p:nvSpPr>
          <p:cNvPr id="97" name="Google Shape;97;p18"/>
          <p:cNvSpPr txBox="1">
            <a:spLocks noGrp="1"/>
          </p:cNvSpPr>
          <p:nvPr>
            <p:ph type="title"/>
          </p:nvPr>
        </p:nvSpPr>
        <p:spPr>
          <a:xfrm>
            <a:off x="1535249" y="664745"/>
            <a:ext cx="4560751" cy="162161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1535249" y="2526750"/>
            <a:ext cx="4560751" cy="3670850"/>
          </a:xfrm>
          <a:prstGeom prst="rect">
            <a:avLst/>
          </a:prstGeom>
          <a:noFill/>
          <a:ln>
            <a:noFill/>
          </a:ln>
        </p:spPr>
        <p:txBody>
          <a:bodyPr spcFirstLastPara="1" wrap="square" lIns="0" tIns="45700" rIns="0" bIns="45700" anchor="t" anchorCtr="0">
            <a:noAutofit/>
          </a:bodyPr>
          <a:lstStyle>
            <a:lvl1pPr marL="457200" lvl="0" indent="-406400" algn="l">
              <a:lnSpc>
                <a:spcPct val="120000"/>
              </a:lnSpc>
              <a:spcBef>
                <a:spcPts val="1000"/>
              </a:spcBef>
              <a:spcAft>
                <a:spcPts val="0"/>
              </a:spcAft>
              <a:buClr>
                <a:schemeClr val="accent6"/>
              </a:buClr>
              <a:buSzPts val="2800"/>
              <a:buFont typeface="NTR"/>
              <a:buChar char="■"/>
              <a:defRPr/>
            </a:lvl1pPr>
            <a:lvl2pPr marL="914400" lvl="1" indent="-342900" algn="l">
              <a:lnSpc>
                <a:spcPct val="120000"/>
              </a:lnSpc>
              <a:spcBef>
                <a:spcPts val="499"/>
              </a:spcBef>
              <a:spcAft>
                <a:spcPts val="0"/>
              </a:spcAft>
              <a:buClr>
                <a:schemeClr val="accent6"/>
              </a:buClr>
              <a:buSzPts val="1800"/>
              <a:buFont typeface="NTR"/>
              <a:buChar char="■"/>
              <a:defRPr/>
            </a:lvl2pPr>
            <a:lvl3pPr marL="1371600" lvl="2" indent="-304800" algn="l">
              <a:lnSpc>
                <a:spcPct val="120000"/>
              </a:lnSpc>
              <a:spcBef>
                <a:spcPts val="499"/>
              </a:spcBef>
              <a:spcAft>
                <a:spcPts val="0"/>
              </a:spcAft>
              <a:buClr>
                <a:schemeClr val="accent6"/>
              </a:buClr>
              <a:buSzPts val="1200"/>
              <a:buFont typeface="NTR"/>
              <a:buChar char="■"/>
              <a:defRPr/>
            </a:lvl3pPr>
            <a:lvl4pPr marL="1828800" lvl="3" indent="-292100" algn="l">
              <a:lnSpc>
                <a:spcPct val="120000"/>
              </a:lnSpc>
              <a:spcBef>
                <a:spcPts val="499"/>
              </a:spcBef>
              <a:spcAft>
                <a:spcPts val="0"/>
              </a:spcAft>
              <a:buClr>
                <a:schemeClr val="accent6"/>
              </a:buClr>
              <a:buSzPts val="1000"/>
              <a:buFont typeface="NTR"/>
              <a:buChar char="■"/>
              <a:defRPr/>
            </a:lvl4pPr>
            <a:lvl5pPr marL="2286000" lvl="4" indent="-292100" algn="l">
              <a:lnSpc>
                <a:spcPct val="120000"/>
              </a:lnSpc>
              <a:spcBef>
                <a:spcPts val="499"/>
              </a:spcBef>
              <a:spcAft>
                <a:spcPts val="0"/>
              </a:spcAft>
              <a:buClr>
                <a:schemeClr val="accent6"/>
              </a:buClr>
              <a:buSzPts val="1000"/>
              <a:buFont typeface="NTR"/>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99"/>
        <p:cNvGrpSpPr/>
        <p:nvPr/>
      </p:nvGrpSpPr>
      <p:grpSpPr>
        <a:xfrm>
          <a:off x="0" y="0"/>
          <a:ext cx="0" cy="0"/>
          <a:chOff x="0" y="0"/>
          <a:chExt cx="0" cy="0"/>
        </a:xfrm>
      </p:grpSpPr>
      <p:sp>
        <p:nvSpPr>
          <p:cNvPr id="100" name="Google Shape;100;p19"/>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01" name="Google Shape;101;p19"/>
          <p:cNvSpPr>
            <a:spLocks noGrp="1"/>
          </p:cNvSpPr>
          <p:nvPr>
            <p:ph type="pic" idx="2"/>
          </p:nvPr>
        </p:nvSpPr>
        <p:spPr>
          <a:xfrm>
            <a:off x="990600" y="0"/>
            <a:ext cx="5567680" cy="6418877"/>
          </a:xfrm>
          <a:prstGeom prst="rect">
            <a:avLst/>
          </a:prstGeom>
          <a:solidFill>
            <a:schemeClr val="lt1"/>
          </a:solidFill>
          <a:ln>
            <a:noFill/>
          </a:ln>
        </p:spPr>
      </p:sp>
      <p:sp>
        <p:nvSpPr>
          <p:cNvPr id="102" name="Google Shape;102;p19"/>
          <p:cNvSpPr txBox="1">
            <a:spLocks noGrp="1"/>
          </p:cNvSpPr>
          <p:nvPr>
            <p:ph type="title"/>
          </p:nvPr>
        </p:nvSpPr>
        <p:spPr>
          <a:xfrm>
            <a:off x="5206448" y="990269"/>
            <a:ext cx="6414052" cy="2438731"/>
          </a:xfrm>
          <a:prstGeom prst="rect">
            <a:avLst/>
          </a:prstGeom>
          <a:noFill/>
          <a:ln>
            <a:noFill/>
          </a:ln>
        </p:spPr>
        <p:txBody>
          <a:bodyPr spcFirstLastPara="1" wrap="square" lIns="0" tIns="192000" rIns="0" bIns="0" anchor="t" anchorCtr="0">
            <a:noAutofit/>
          </a:bodyPr>
          <a:lstStyle>
            <a:lvl1pPr lvl="0" algn="r">
              <a:lnSpc>
                <a:spcPct val="80000"/>
              </a:lnSpc>
              <a:spcBef>
                <a:spcPts val="0"/>
              </a:spcBef>
              <a:spcAft>
                <a:spcPts val="0"/>
              </a:spcAft>
              <a:buClr>
                <a:schemeClr val="dk1"/>
              </a:buClr>
              <a:buSzPts val="5400"/>
              <a:buFont typeface="Arial Black"/>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9"/>
          <p:cNvSpPr txBox="1">
            <a:spLocks noGrp="1"/>
          </p:cNvSpPr>
          <p:nvPr>
            <p:ph type="body" idx="1"/>
          </p:nvPr>
        </p:nvSpPr>
        <p:spPr>
          <a:xfrm>
            <a:off x="7112000" y="3667761"/>
            <a:ext cx="4508500" cy="2751116"/>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104"/>
        <p:cNvGrpSpPr/>
        <p:nvPr/>
      </p:nvGrpSpPr>
      <p:grpSpPr>
        <a:xfrm>
          <a:off x="0" y="0"/>
          <a:ext cx="0" cy="0"/>
          <a:chOff x="0" y="0"/>
          <a:chExt cx="0" cy="0"/>
        </a:xfrm>
      </p:grpSpPr>
      <p:sp>
        <p:nvSpPr>
          <p:cNvPr id="105" name="Google Shape;105;p20"/>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06" name="Google Shape;106;p20"/>
          <p:cNvSpPr>
            <a:spLocks noGrp="1"/>
          </p:cNvSpPr>
          <p:nvPr>
            <p:ph type="pic" idx="2"/>
          </p:nvPr>
        </p:nvSpPr>
        <p:spPr>
          <a:xfrm>
            <a:off x="990600" y="0"/>
            <a:ext cx="11201401" cy="3429000"/>
          </a:xfrm>
          <a:prstGeom prst="rect">
            <a:avLst/>
          </a:prstGeom>
          <a:solidFill>
            <a:schemeClr val="lt1"/>
          </a:solidFill>
          <a:ln>
            <a:noFill/>
          </a:ln>
        </p:spPr>
      </p:sp>
      <p:sp>
        <p:nvSpPr>
          <p:cNvPr id="107" name="Google Shape;107;p20"/>
          <p:cNvSpPr txBox="1">
            <a:spLocks noGrp="1"/>
          </p:cNvSpPr>
          <p:nvPr>
            <p:ph type="title"/>
          </p:nvPr>
        </p:nvSpPr>
        <p:spPr>
          <a:xfrm>
            <a:off x="1866900" y="3715470"/>
            <a:ext cx="4229100" cy="162161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body" idx="1"/>
          </p:nvPr>
        </p:nvSpPr>
        <p:spPr>
          <a:xfrm>
            <a:off x="6380480" y="3715470"/>
            <a:ext cx="5240020" cy="2703407"/>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109"/>
        <p:cNvGrpSpPr/>
        <p:nvPr/>
      </p:nvGrpSpPr>
      <p:grpSpPr>
        <a:xfrm>
          <a:off x="0" y="0"/>
          <a:ext cx="0" cy="0"/>
          <a:chOff x="0" y="0"/>
          <a:chExt cx="0" cy="0"/>
        </a:xfrm>
      </p:grpSpPr>
      <p:sp>
        <p:nvSpPr>
          <p:cNvPr id="110" name="Google Shape;110;p21"/>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11" name="Google Shape;111;p21"/>
          <p:cNvSpPr>
            <a:spLocks noGrp="1"/>
          </p:cNvSpPr>
          <p:nvPr>
            <p:ph type="pic" idx="2"/>
          </p:nvPr>
        </p:nvSpPr>
        <p:spPr>
          <a:xfrm>
            <a:off x="1866900" y="3429000"/>
            <a:ext cx="10325101" cy="2989877"/>
          </a:xfrm>
          <a:prstGeom prst="rect">
            <a:avLst/>
          </a:prstGeom>
          <a:solidFill>
            <a:schemeClr val="lt1"/>
          </a:solidFill>
          <a:ln>
            <a:noFill/>
          </a:ln>
        </p:spPr>
      </p:sp>
      <p:sp>
        <p:nvSpPr>
          <p:cNvPr id="112" name="Google Shape;112;p21"/>
          <p:cNvSpPr txBox="1">
            <a:spLocks noGrp="1"/>
          </p:cNvSpPr>
          <p:nvPr>
            <p:ph type="title"/>
          </p:nvPr>
        </p:nvSpPr>
        <p:spPr>
          <a:xfrm>
            <a:off x="1866900" y="691324"/>
            <a:ext cx="4229100" cy="162161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1"/>
          <p:cNvSpPr txBox="1">
            <a:spLocks noGrp="1"/>
          </p:cNvSpPr>
          <p:nvPr>
            <p:ph type="body" idx="1"/>
          </p:nvPr>
        </p:nvSpPr>
        <p:spPr>
          <a:xfrm>
            <a:off x="6380480" y="691325"/>
            <a:ext cx="5240020" cy="2285556"/>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114"/>
        <p:cNvGrpSpPr/>
        <p:nvPr/>
      </p:nvGrpSpPr>
      <p:grpSpPr>
        <a:xfrm>
          <a:off x="0" y="0"/>
          <a:ext cx="0" cy="0"/>
          <a:chOff x="0" y="0"/>
          <a:chExt cx="0" cy="0"/>
        </a:xfrm>
      </p:grpSpPr>
      <p:sp>
        <p:nvSpPr>
          <p:cNvPr id="115" name="Google Shape;115;p22"/>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16" name="Google Shape;116;p22"/>
          <p:cNvSpPr>
            <a:spLocks noGrp="1"/>
          </p:cNvSpPr>
          <p:nvPr>
            <p:ph type="pic" idx="2"/>
          </p:nvPr>
        </p:nvSpPr>
        <p:spPr>
          <a:xfrm>
            <a:off x="1866900" y="1908627"/>
            <a:ext cx="1425919" cy="915853"/>
          </a:xfrm>
          <a:prstGeom prst="rect">
            <a:avLst/>
          </a:prstGeom>
          <a:solidFill>
            <a:schemeClr val="lt1"/>
          </a:solidFill>
          <a:ln>
            <a:noFill/>
          </a:ln>
        </p:spPr>
      </p:sp>
      <p:sp>
        <p:nvSpPr>
          <p:cNvPr id="117" name="Google Shape;117;p22"/>
          <p:cNvSpPr txBox="1">
            <a:spLocks noGrp="1"/>
          </p:cNvSpPr>
          <p:nvPr>
            <p:ph type="title"/>
          </p:nvPr>
        </p:nvSpPr>
        <p:spPr>
          <a:xfrm>
            <a:off x="1866900" y="671005"/>
            <a:ext cx="9753600" cy="710756"/>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2"/>
          <p:cNvSpPr>
            <a:spLocks noGrp="1"/>
          </p:cNvSpPr>
          <p:nvPr>
            <p:ph type="pic" idx="3"/>
          </p:nvPr>
        </p:nvSpPr>
        <p:spPr>
          <a:xfrm>
            <a:off x="3479701" y="1908627"/>
            <a:ext cx="1425919" cy="915853"/>
          </a:xfrm>
          <a:prstGeom prst="rect">
            <a:avLst/>
          </a:prstGeom>
          <a:solidFill>
            <a:schemeClr val="lt1"/>
          </a:solidFill>
          <a:ln>
            <a:noFill/>
          </a:ln>
        </p:spPr>
      </p:sp>
      <p:sp>
        <p:nvSpPr>
          <p:cNvPr id="119" name="Google Shape;119;p22"/>
          <p:cNvSpPr>
            <a:spLocks noGrp="1"/>
          </p:cNvSpPr>
          <p:nvPr>
            <p:ph type="pic" idx="4"/>
          </p:nvPr>
        </p:nvSpPr>
        <p:spPr>
          <a:xfrm>
            <a:off x="5092502" y="1908627"/>
            <a:ext cx="1425919" cy="915853"/>
          </a:xfrm>
          <a:prstGeom prst="rect">
            <a:avLst/>
          </a:prstGeom>
          <a:solidFill>
            <a:schemeClr val="lt1"/>
          </a:solidFill>
          <a:ln>
            <a:noFill/>
          </a:ln>
        </p:spPr>
      </p:sp>
      <p:sp>
        <p:nvSpPr>
          <p:cNvPr id="120" name="Google Shape;120;p22"/>
          <p:cNvSpPr>
            <a:spLocks noGrp="1"/>
          </p:cNvSpPr>
          <p:nvPr>
            <p:ph type="pic" idx="5"/>
          </p:nvPr>
        </p:nvSpPr>
        <p:spPr>
          <a:xfrm>
            <a:off x="6743700" y="1908627"/>
            <a:ext cx="1425919" cy="915853"/>
          </a:xfrm>
          <a:prstGeom prst="rect">
            <a:avLst/>
          </a:prstGeom>
          <a:solidFill>
            <a:schemeClr val="lt1"/>
          </a:solidFill>
          <a:ln>
            <a:noFill/>
          </a:ln>
        </p:spPr>
      </p:sp>
      <p:sp>
        <p:nvSpPr>
          <p:cNvPr id="121" name="Google Shape;121;p22"/>
          <p:cNvSpPr>
            <a:spLocks noGrp="1"/>
          </p:cNvSpPr>
          <p:nvPr>
            <p:ph type="pic" idx="6"/>
          </p:nvPr>
        </p:nvSpPr>
        <p:spPr>
          <a:xfrm>
            <a:off x="8394898" y="1908627"/>
            <a:ext cx="1425919" cy="915853"/>
          </a:xfrm>
          <a:prstGeom prst="rect">
            <a:avLst/>
          </a:prstGeom>
          <a:solidFill>
            <a:schemeClr val="lt1"/>
          </a:solidFill>
          <a:ln>
            <a:noFill/>
          </a:ln>
        </p:spPr>
      </p:sp>
      <p:sp>
        <p:nvSpPr>
          <p:cNvPr id="122" name="Google Shape;122;p22"/>
          <p:cNvSpPr>
            <a:spLocks noGrp="1"/>
          </p:cNvSpPr>
          <p:nvPr>
            <p:ph type="pic" idx="7"/>
          </p:nvPr>
        </p:nvSpPr>
        <p:spPr>
          <a:xfrm>
            <a:off x="10046096" y="1908627"/>
            <a:ext cx="1425919" cy="915853"/>
          </a:xfrm>
          <a:prstGeom prst="rect">
            <a:avLst/>
          </a:prstGeom>
          <a:solidFill>
            <a:schemeClr val="lt1"/>
          </a:solidFill>
          <a:ln>
            <a:noFill/>
          </a:ln>
        </p:spPr>
      </p:sp>
      <p:sp>
        <p:nvSpPr>
          <p:cNvPr id="123" name="Google Shape;123;p22"/>
          <p:cNvSpPr>
            <a:spLocks noGrp="1"/>
          </p:cNvSpPr>
          <p:nvPr>
            <p:ph type="pic" idx="8"/>
          </p:nvPr>
        </p:nvSpPr>
        <p:spPr>
          <a:xfrm>
            <a:off x="1866900" y="2965267"/>
            <a:ext cx="1425919" cy="915853"/>
          </a:xfrm>
          <a:prstGeom prst="rect">
            <a:avLst/>
          </a:prstGeom>
          <a:solidFill>
            <a:schemeClr val="lt1"/>
          </a:solidFill>
          <a:ln>
            <a:noFill/>
          </a:ln>
        </p:spPr>
      </p:sp>
      <p:sp>
        <p:nvSpPr>
          <p:cNvPr id="124" name="Google Shape;124;p22"/>
          <p:cNvSpPr>
            <a:spLocks noGrp="1"/>
          </p:cNvSpPr>
          <p:nvPr>
            <p:ph type="pic" idx="9"/>
          </p:nvPr>
        </p:nvSpPr>
        <p:spPr>
          <a:xfrm>
            <a:off x="3479701" y="2965267"/>
            <a:ext cx="1425919" cy="915853"/>
          </a:xfrm>
          <a:prstGeom prst="rect">
            <a:avLst/>
          </a:prstGeom>
          <a:solidFill>
            <a:schemeClr val="lt1"/>
          </a:solidFill>
          <a:ln>
            <a:noFill/>
          </a:ln>
        </p:spPr>
      </p:sp>
      <p:sp>
        <p:nvSpPr>
          <p:cNvPr id="125" name="Google Shape;125;p22"/>
          <p:cNvSpPr>
            <a:spLocks noGrp="1"/>
          </p:cNvSpPr>
          <p:nvPr>
            <p:ph type="pic" idx="13"/>
          </p:nvPr>
        </p:nvSpPr>
        <p:spPr>
          <a:xfrm>
            <a:off x="5092502" y="2965267"/>
            <a:ext cx="1425919" cy="915853"/>
          </a:xfrm>
          <a:prstGeom prst="rect">
            <a:avLst/>
          </a:prstGeom>
          <a:solidFill>
            <a:schemeClr val="lt1"/>
          </a:solidFill>
          <a:ln>
            <a:noFill/>
          </a:ln>
        </p:spPr>
      </p:sp>
      <p:sp>
        <p:nvSpPr>
          <p:cNvPr id="126" name="Google Shape;126;p22"/>
          <p:cNvSpPr>
            <a:spLocks noGrp="1"/>
          </p:cNvSpPr>
          <p:nvPr>
            <p:ph type="pic" idx="14"/>
          </p:nvPr>
        </p:nvSpPr>
        <p:spPr>
          <a:xfrm>
            <a:off x="6743700" y="2965267"/>
            <a:ext cx="1425919" cy="915853"/>
          </a:xfrm>
          <a:prstGeom prst="rect">
            <a:avLst/>
          </a:prstGeom>
          <a:solidFill>
            <a:schemeClr val="lt1"/>
          </a:solidFill>
          <a:ln>
            <a:noFill/>
          </a:ln>
        </p:spPr>
      </p:sp>
      <p:sp>
        <p:nvSpPr>
          <p:cNvPr id="127" name="Google Shape;127;p22"/>
          <p:cNvSpPr>
            <a:spLocks noGrp="1"/>
          </p:cNvSpPr>
          <p:nvPr>
            <p:ph type="pic" idx="15"/>
          </p:nvPr>
        </p:nvSpPr>
        <p:spPr>
          <a:xfrm>
            <a:off x="8394898" y="2965267"/>
            <a:ext cx="1425919" cy="915853"/>
          </a:xfrm>
          <a:prstGeom prst="rect">
            <a:avLst/>
          </a:prstGeom>
          <a:solidFill>
            <a:schemeClr val="lt1"/>
          </a:solidFill>
          <a:ln>
            <a:noFill/>
          </a:ln>
        </p:spPr>
      </p:sp>
      <p:sp>
        <p:nvSpPr>
          <p:cNvPr id="128" name="Google Shape;128;p22"/>
          <p:cNvSpPr>
            <a:spLocks noGrp="1"/>
          </p:cNvSpPr>
          <p:nvPr>
            <p:ph type="pic" idx="16"/>
          </p:nvPr>
        </p:nvSpPr>
        <p:spPr>
          <a:xfrm>
            <a:off x="10046096" y="2965267"/>
            <a:ext cx="1425919" cy="915853"/>
          </a:xfrm>
          <a:prstGeom prst="rect">
            <a:avLst/>
          </a:prstGeom>
          <a:solidFill>
            <a:schemeClr val="lt1"/>
          </a:solidFill>
          <a:ln>
            <a:noFill/>
          </a:ln>
        </p:spPr>
      </p:sp>
      <p:sp>
        <p:nvSpPr>
          <p:cNvPr id="129" name="Google Shape;129;p22"/>
          <p:cNvSpPr>
            <a:spLocks noGrp="1"/>
          </p:cNvSpPr>
          <p:nvPr>
            <p:ph type="pic" idx="17"/>
          </p:nvPr>
        </p:nvSpPr>
        <p:spPr>
          <a:xfrm>
            <a:off x="1866900" y="4021907"/>
            <a:ext cx="1425919" cy="915853"/>
          </a:xfrm>
          <a:prstGeom prst="rect">
            <a:avLst/>
          </a:prstGeom>
          <a:solidFill>
            <a:schemeClr val="lt1"/>
          </a:solidFill>
          <a:ln>
            <a:noFill/>
          </a:ln>
        </p:spPr>
      </p:sp>
      <p:sp>
        <p:nvSpPr>
          <p:cNvPr id="130" name="Google Shape;130;p22"/>
          <p:cNvSpPr>
            <a:spLocks noGrp="1"/>
          </p:cNvSpPr>
          <p:nvPr>
            <p:ph type="pic" idx="18"/>
          </p:nvPr>
        </p:nvSpPr>
        <p:spPr>
          <a:xfrm>
            <a:off x="3479701" y="4021907"/>
            <a:ext cx="1425919" cy="915853"/>
          </a:xfrm>
          <a:prstGeom prst="rect">
            <a:avLst/>
          </a:prstGeom>
          <a:solidFill>
            <a:schemeClr val="lt1"/>
          </a:solidFill>
          <a:ln>
            <a:noFill/>
          </a:ln>
        </p:spPr>
      </p:sp>
      <p:sp>
        <p:nvSpPr>
          <p:cNvPr id="131" name="Google Shape;131;p22"/>
          <p:cNvSpPr>
            <a:spLocks noGrp="1"/>
          </p:cNvSpPr>
          <p:nvPr>
            <p:ph type="pic" idx="19"/>
          </p:nvPr>
        </p:nvSpPr>
        <p:spPr>
          <a:xfrm>
            <a:off x="5092502" y="4021907"/>
            <a:ext cx="1425919" cy="915853"/>
          </a:xfrm>
          <a:prstGeom prst="rect">
            <a:avLst/>
          </a:prstGeom>
          <a:solidFill>
            <a:schemeClr val="lt1"/>
          </a:solidFill>
          <a:ln>
            <a:noFill/>
          </a:ln>
        </p:spPr>
      </p:sp>
      <p:sp>
        <p:nvSpPr>
          <p:cNvPr id="132" name="Google Shape;132;p22"/>
          <p:cNvSpPr>
            <a:spLocks noGrp="1"/>
          </p:cNvSpPr>
          <p:nvPr>
            <p:ph type="pic" idx="20"/>
          </p:nvPr>
        </p:nvSpPr>
        <p:spPr>
          <a:xfrm>
            <a:off x="6743700" y="4021907"/>
            <a:ext cx="1425919" cy="915853"/>
          </a:xfrm>
          <a:prstGeom prst="rect">
            <a:avLst/>
          </a:prstGeom>
          <a:solidFill>
            <a:schemeClr val="lt1"/>
          </a:solidFill>
          <a:ln>
            <a:noFill/>
          </a:ln>
        </p:spPr>
      </p:sp>
      <p:sp>
        <p:nvSpPr>
          <p:cNvPr id="133" name="Google Shape;133;p22"/>
          <p:cNvSpPr>
            <a:spLocks noGrp="1"/>
          </p:cNvSpPr>
          <p:nvPr>
            <p:ph type="pic" idx="21"/>
          </p:nvPr>
        </p:nvSpPr>
        <p:spPr>
          <a:xfrm>
            <a:off x="8394898" y="4021907"/>
            <a:ext cx="1425919" cy="915853"/>
          </a:xfrm>
          <a:prstGeom prst="rect">
            <a:avLst/>
          </a:prstGeom>
          <a:solidFill>
            <a:schemeClr val="lt1"/>
          </a:solidFill>
          <a:ln>
            <a:noFill/>
          </a:ln>
        </p:spPr>
      </p:sp>
      <p:sp>
        <p:nvSpPr>
          <p:cNvPr id="134" name="Google Shape;134;p22"/>
          <p:cNvSpPr>
            <a:spLocks noGrp="1"/>
          </p:cNvSpPr>
          <p:nvPr>
            <p:ph type="pic" idx="22"/>
          </p:nvPr>
        </p:nvSpPr>
        <p:spPr>
          <a:xfrm>
            <a:off x="10046096" y="4021907"/>
            <a:ext cx="1425919" cy="915853"/>
          </a:xfrm>
          <a:prstGeom prst="rect">
            <a:avLst/>
          </a:prstGeom>
          <a:solidFill>
            <a:schemeClr val="lt1"/>
          </a:solidFill>
          <a:ln>
            <a:noFill/>
          </a:ln>
        </p:spPr>
      </p:sp>
      <p:sp>
        <p:nvSpPr>
          <p:cNvPr id="135" name="Google Shape;135;p22"/>
          <p:cNvSpPr>
            <a:spLocks noGrp="1"/>
          </p:cNvSpPr>
          <p:nvPr>
            <p:ph type="pic" idx="23"/>
          </p:nvPr>
        </p:nvSpPr>
        <p:spPr>
          <a:xfrm>
            <a:off x="1866900" y="5078547"/>
            <a:ext cx="1425919" cy="915853"/>
          </a:xfrm>
          <a:prstGeom prst="rect">
            <a:avLst/>
          </a:prstGeom>
          <a:solidFill>
            <a:schemeClr val="lt1"/>
          </a:solidFill>
          <a:ln>
            <a:noFill/>
          </a:ln>
        </p:spPr>
      </p:sp>
      <p:sp>
        <p:nvSpPr>
          <p:cNvPr id="136" name="Google Shape;136;p22"/>
          <p:cNvSpPr>
            <a:spLocks noGrp="1"/>
          </p:cNvSpPr>
          <p:nvPr>
            <p:ph type="pic" idx="24"/>
          </p:nvPr>
        </p:nvSpPr>
        <p:spPr>
          <a:xfrm>
            <a:off x="3479701" y="5078547"/>
            <a:ext cx="1425919" cy="915853"/>
          </a:xfrm>
          <a:prstGeom prst="rect">
            <a:avLst/>
          </a:prstGeom>
          <a:solidFill>
            <a:schemeClr val="lt1"/>
          </a:solidFill>
          <a:ln>
            <a:noFill/>
          </a:ln>
        </p:spPr>
      </p:sp>
      <p:sp>
        <p:nvSpPr>
          <p:cNvPr id="137" name="Google Shape;137;p22"/>
          <p:cNvSpPr>
            <a:spLocks noGrp="1"/>
          </p:cNvSpPr>
          <p:nvPr>
            <p:ph type="pic" idx="25"/>
          </p:nvPr>
        </p:nvSpPr>
        <p:spPr>
          <a:xfrm>
            <a:off x="5092502" y="5078547"/>
            <a:ext cx="1425919" cy="915853"/>
          </a:xfrm>
          <a:prstGeom prst="rect">
            <a:avLst/>
          </a:prstGeom>
          <a:solidFill>
            <a:schemeClr val="lt1"/>
          </a:solidFill>
          <a:ln>
            <a:noFill/>
          </a:ln>
        </p:spPr>
      </p:sp>
      <p:sp>
        <p:nvSpPr>
          <p:cNvPr id="138" name="Google Shape;138;p22"/>
          <p:cNvSpPr>
            <a:spLocks noGrp="1"/>
          </p:cNvSpPr>
          <p:nvPr>
            <p:ph type="pic" idx="26"/>
          </p:nvPr>
        </p:nvSpPr>
        <p:spPr>
          <a:xfrm>
            <a:off x="6743700" y="5078547"/>
            <a:ext cx="1425919" cy="915853"/>
          </a:xfrm>
          <a:prstGeom prst="rect">
            <a:avLst/>
          </a:prstGeom>
          <a:solidFill>
            <a:schemeClr val="lt1"/>
          </a:solidFill>
          <a:ln>
            <a:noFill/>
          </a:ln>
        </p:spPr>
      </p:sp>
      <p:sp>
        <p:nvSpPr>
          <p:cNvPr id="139" name="Google Shape;139;p22"/>
          <p:cNvSpPr>
            <a:spLocks noGrp="1"/>
          </p:cNvSpPr>
          <p:nvPr>
            <p:ph type="pic" idx="27"/>
          </p:nvPr>
        </p:nvSpPr>
        <p:spPr>
          <a:xfrm>
            <a:off x="8394898" y="5078547"/>
            <a:ext cx="1425919" cy="915853"/>
          </a:xfrm>
          <a:prstGeom prst="rect">
            <a:avLst/>
          </a:prstGeom>
          <a:solidFill>
            <a:schemeClr val="lt1"/>
          </a:solidFill>
          <a:ln>
            <a:noFill/>
          </a:ln>
        </p:spPr>
      </p:sp>
      <p:sp>
        <p:nvSpPr>
          <p:cNvPr id="140" name="Google Shape;140;p22"/>
          <p:cNvSpPr>
            <a:spLocks noGrp="1"/>
          </p:cNvSpPr>
          <p:nvPr>
            <p:ph type="pic" idx="28"/>
          </p:nvPr>
        </p:nvSpPr>
        <p:spPr>
          <a:xfrm>
            <a:off x="10046096" y="5078547"/>
            <a:ext cx="1425919" cy="915853"/>
          </a:xfrm>
          <a:prstGeom prst="rect">
            <a:avLst/>
          </a:prstGeom>
          <a:solidFill>
            <a:schemeClr val="lt1"/>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urple: 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866900" y="994934"/>
            <a:ext cx="9753600" cy="1487862"/>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4400"/>
              <a:buFont typeface="Arial Blac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1866900" y="2514600"/>
            <a:ext cx="9753600" cy="3110442"/>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2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141"/>
        <p:cNvGrpSpPr/>
        <p:nvPr/>
      </p:nvGrpSpPr>
      <p:grpSpPr>
        <a:xfrm>
          <a:off x="0" y="0"/>
          <a:ext cx="0" cy="0"/>
          <a:chOff x="0" y="0"/>
          <a:chExt cx="0" cy="0"/>
        </a:xfrm>
      </p:grpSpPr>
      <p:sp>
        <p:nvSpPr>
          <p:cNvPr id="142" name="Google Shape;142;p23"/>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43" name="Google Shape;143;p23"/>
          <p:cNvSpPr>
            <a:spLocks noGrp="1"/>
          </p:cNvSpPr>
          <p:nvPr>
            <p:ph type="pic" idx="2"/>
          </p:nvPr>
        </p:nvSpPr>
        <p:spPr>
          <a:xfrm>
            <a:off x="1866900" y="1525952"/>
            <a:ext cx="2367114" cy="1520373"/>
          </a:xfrm>
          <a:prstGeom prst="rect">
            <a:avLst/>
          </a:prstGeom>
          <a:solidFill>
            <a:schemeClr val="lt1"/>
          </a:solidFill>
          <a:ln>
            <a:noFill/>
          </a:ln>
        </p:spPr>
      </p:sp>
      <p:sp>
        <p:nvSpPr>
          <p:cNvPr id="144" name="Google Shape;144;p23"/>
          <p:cNvSpPr txBox="1">
            <a:spLocks noGrp="1"/>
          </p:cNvSpPr>
          <p:nvPr>
            <p:ph type="title"/>
          </p:nvPr>
        </p:nvSpPr>
        <p:spPr>
          <a:xfrm>
            <a:off x="1866900" y="671005"/>
            <a:ext cx="9753600" cy="710756"/>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3"/>
          <p:cNvSpPr>
            <a:spLocks noGrp="1"/>
          </p:cNvSpPr>
          <p:nvPr>
            <p:ph type="pic" idx="3"/>
          </p:nvPr>
        </p:nvSpPr>
        <p:spPr>
          <a:xfrm>
            <a:off x="1866900" y="3212512"/>
            <a:ext cx="2367114" cy="1520373"/>
          </a:xfrm>
          <a:prstGeom prst="rect">
            <a:avLst/>
          </a:prstGeom>
          <a:solidFill>
            <a:schemeClr val="lt1"/>
          </a:solidFill>
          <a:ln>
            <a:noFill/>
          </a:ln>
        </p:spPr>
      </p:sp>
      <p:sp>
        <p:nvSpPr>
          <p:cNvPr id="146" name="Google Shape;146;p23"/>
          <p:cNvSpPr>
            <a:spLocks noGrp="1"/>
          </p:cNvSpPr>
          <p:nvPr>
            <p:ph type="pic" idx="4"/>
          </p:nvPr>
        </p:nvSpPr>
        <p:spPr>
          <a:xfrm>
            <a:off x="1866900" y="4899072"/>
            <a:ext cx="2367114" cy="1520373"/>
          </a:xfrm>
          <a:prstGeom prst="rect">
            <a:avLst/>
          </a:prstGeom>
          <a:solidFill>
            <a:schemeClr val="lt1"/>
          </a:solidFill>
          <a:ln>
            <a:noFill/>
          </a:ln>
        </p:spPr>
      </p:sp>
      <p:sp>
        <p:nvSpPr>
          <p:cNvPr id="147" name="Google Shape;147;p23"/>
          <p:cNvSpPr>
            <a:spLocks noGrp="1"/>
          </p:cNvSpPr>
          <p:nvPr>
            <p:ph type="pic" idx="5"/>
          </p:nvPr>
        </p:nvSpPr>
        <p:spPr>
          <a:xfrm>
            <a:off x="4396740" y="1525952"/>
            <a:ext cx="2367114" cy="1520373"/>
          </a:xfrm>
          <a:prstGeom prst="rect">
            <a:avLst/>
          </a:prstGeom>
          <a:solidFill>
            <a:schemeClr val="lt1"/>
          </a:solidFill>
          <a:ln>
            <a:noFill/>
          </a:ln>
        </p:spPr>
      </p:sp>
      <p:sp>
        <p:nvSpPr>
          <p:cNvPr id="148" name="Google Shape;148;p23"/>
          <p:cNvSpPr>
            <a:spLocks noGrp="1"/>
          </p:cNvSpPr>
          <p:nvPr>
            <p:ph type="pic" idx="6"/>
          </p:nvPr>
        </p:nvSpPr>
        <p:spPr>
          <a:xfrm>
            <a:off x="6926580" y="1525952"/>
            <a:ext cx="2367114" cy="1520373"/>
          </a:xfrm>
          <a:prstGeom prst="rect">
            <a:avLst/>
          </a:prstGeom>
          <a:solidFill>
            <a:schemeClr val="lt1"/>
          </a:solidFill>
          <a:ln>
            <a:noFill/>
          </a:ln>
        </p:spPr>
      </p:sp>
      <p:sp>
        <p:nvSpPr>
          <p:cNvPr id="149" name="Google Shape;149;p23"/>
          <p:cNvSpPr>
            <a:spLocks noGrp="1"/>
          </p:cNvSpPr>
          <p:nvPr>
            <p:ph type="pic" idx="7"/>
          </p:nvPr>
        </p:nvSpPr>
        <p:spPr>
          <a:xfrm>
            <a:off x="9456420" y="1525952"/>
            <a:ext cx="2367114" cy="1520373"/>
          </a:xfrm>
          <a:prstGeom prst="rect">
            <a:avLst/>
          </a:prstGeom>
          <a:solidFill>
            <a:schemeClr val="lt1"/>
          </a:solidFill>
          <a:ln>
            <a:noFill/>
          </a:ln>
        </p:spPr>
      </p:sp>
      <p:sp>
        <p:nvSpPr>
          <p:cNvPr id="150" name="Google Shape;150;p23"/>
          <p:cNvSpPr>
            <a:spLocks noGrp="1"/>
          </p:cNvSpPr>
          <p:nvPr>
            <p:ph type="pic" idx="8"/>
          </p:nvPr>
        </p:nvSpPr>
        <p:spPr>
          <a:xfrm>
            <a:off x="4396740" y="3325526"/>
            <a:ext cx="2367114" cy="1520373"/>
          </a:xfrm>
          <a:prstGeom prst="rect">
            <a:avLst/>
          </a:prstGeom>
          <a:solidFill>
            <a:schemeClr val="lt1"/>
          </a:solidFill>
          <a:ln>
            <a:noFill/>
          </a:ln>
        </p:spPr>
      </p:sp>
      <p:sp>
        <p:nvSpPr>
          <p:cNvPr id="151" name="Google Shape;151;p23"/>
          <p:cNvSpPr>
            <a:spLocks noGrp="1"/>
          </p:cNvSpPr>
          <p:nvPr>
            <p:ph type="pic" idx="9"/>
          </p:nvPr>
        </p:nvSpPr>
        <p:spPr>
          <a:xfrm>
            <a:off x="6926580" y="3212512"/>
            <a:ext cx="2367114" cy="1520373"/>
          </a:xfrm>
          <a:prstGeom prst="rect">
            <a:avLst/>
          </a:prstGeom>
          <a:solidFill>
            <a:schemeClr val="lt1"/>
          </a:solidFill>
          <a:ln>
            <a:noFill/>
          </a:ln>
        </p:spPr>
      </p:sp>
      <p:sp>
        <p:nvSpPr>
          <p:cNvPr id="152" name="Google Shape;152;p23"/>
          <p:cNvSpPr>
            <a:spLocks noGrp="1"/>
          </p:cNvSpPr>
          <p:nvPr>
            <p:ph type="pic" idx="13"/>
          </p:nvPr>
        </p:nvSpPr>
        <p:spPr>
          <a:xfrm>
            <a:off x="9456420" y="3212512"/>
            <a:ext cx="2367114" cy="1520373"/>
          </a:xfrm>
          <a:prstGeom prst="rect">
            <a:avLst/>
          </a:prstGeom>
          <a:solidFill>
            <a:schemeClr val="lt1"/>
          </a:solidFill>
          <a:ln>
            <a:noFill/>
          </a:ln>
        </p:spPr>
      </p:sp>
      <p:sp>
        <p:nvSpPr>
          <p:cNvPr id="153" name="Google Shape;153;p23"/>
          <p:cNvSpPr>
            <a:spLocks noGrp="1"/>
          </p:cNvSpPr>
          <p:nvPr>
            <p:ph type="pic" idx="14"/>
          </p:nvPr>
        </p:nvSpPr>
        <p:spPr>
          <a:xfrm>
            <a:off x="4396740" y="4899072"/>
            <a:ext cx="2367114" cy="1520373"/>
          </a:xfrm>
          <a:prstGeom prst="rect">
            <a:avLst/>
          </a:prstGeom>
          <a:solidFill>
            <a:schemeClr val="lt1"/>
          </a:solidFill>
          <a:ln>
            <a:noFill/>
          </a:ln>
        </p:spPr>
      </p:sp>
      <p:sp>
        <p:nvSpPr>
          <p:cNvPr id="154" name="Google Shape;154;p23"/>
          <p:cNvSpPr>
            <a:spLocks noGrp="1"/>
          </p:cNvSpPr>
          <p:nvPr>
            <p:ph type="pic" idx="15"/>
          </p:nvPr>
        </p:nvSpPr>
        <p:spPr>
          <a:xfrm>
            <a:off x="6926580" y="4899072"/>
            <a:ext cx="2367114" cy="1520373"/>
          </a:xfrm>
          <a:prstGeom prst="rect">
            <a:avLst/>
          </a:prstGeom>
          <a:solidFill>
            <a:schemeClr val="lt1"/>
          </a:solidFill>
          <a:ln>
            <a:noFill/>
          </a:ln>
        </p:spPr>
      </p:sp>
      <p:sp>
        <p:nvSpPr>
          <p:cNvPr id="155" name="Google Shape;155;p23"/>
          <p:cNvSpPr>
            <a:spLocks noGrp="1"/>
          </p:cNvSpPr>
          <p:nvPr>
            <p:ph type="pic" idx="16"/>
          </p:nvPr>
        </p:nvSpPr>
        <p:spPr>
          <a:xfrm>
            <a:off x="9456420" y="4899072"/>
            <a:ext cx="2367114" cy="1520373"/>
          </a:xfrm>
          <a:prstGeom prst="rect">
            <a:avLst/>
          </a:prstGeom>
          <a:solidFill>
            <a:schemeClr val="lt1"/>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156"/>
        <p:cNvGrpSpPr/>
        <p:nvPr/>
      </p:nvGrpSpPr>
      <p:grpSpPr>
        <a:xfrm>
          <a:off x="0" y="0"/>
          <a:ext cx="0" cy="0"/>
          <a:chOff x="0" y="0"/>
          <a:chExt cx="0" cy="0"/>
        </a:xfrm>
      </p:grpSpPr>
      <p:sp>
        <p:nvSpPr>
          <p:cNvPr id="157" name="Google Shape;157;p24"/>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58" name="Google Shape;158;p24"/>
          <p:cNvSpPr>
            <a:spLocks noGrp="1"/>
          </p:cNvSpPr>
          <p:nvPr>
            <p:ph type="pic" idx="2"/>
          </p:nvPr>
        </p:nvSpPr>
        <p:spPr>
          <a:xfrm>
            <a:off x="1866900" y="1511265"/>
            <a:ext cx="2997925" cy="2997925"/>
          </a:xfrm>
          <a:prstGeom prst="ellipse">
            <a:avLst/>
          </a:prstGeom>
          <a:solidFill>
            <a:schemeClr val="lt1"/>
          </a:solidFill>
          <a:ln>
            <a:noFill/>
          </a:ln>
        </p:spPr>
      </p:sp>
      <p:sp>
        <p:nvSpPr>
          <p:cNvPr id="159" name="Google Shape;159;p24"/>
          <p:cNvSpPr>
            <a:spLocks noGrp="1"/>
          </p:cNvSpPr>
          <p:nvPr>
            <p:ph type="pic" idx="3"/>
          </p:nvPr>
        </p:nvSpPr>
        <p:spPr>
          <a:xfrm>
            <a:off x="5244737" y="1511265"/>
            <a:ext cx="2997925" cy="2997925"/>
          </a:xfrm>
          <a:prstGeom prst="ellipse">
            <a:avLst/>
          </a:prstGeom>
          <a:solidFill>
            <a:schemeClr val="lt1"/>
          </a:solidFill>
          <a:ln>
            <a:noFill/>
          </a:ln>
        </p:spPr>
      </p:sp>
      <p:sp>
        <p:nvSpPr>
          <p:cNvPr id="160" name="Google Shape;160;p24"/>
          <p:cNvSpPr>
            <a:spLocks noGrp="1"/>
          </p:cNvSpPr>
          <p:nvPr>
            <p:ph type="pic" idx="4"/>
          </p:nvPr>
        </p:nvSpPr>
        <p:spPr>
          <a:xfrm>
            <a:off x="8622575" y="1511265"/>
            <a:ext cx="2997925" cy="2997925"/>
          </a:xfrm>
          <a:prstGeom prst="ellipse">
            <a:avLst/>
          </a:prstGeom>
          <a:solidFill>
            <a:schemeClr val="lt1"/>
          </a:solidFill>
          <a:ln>
            <a:noFill/>
          </a:ln>
        </p:spPr>
      </p:sp>
      <p:sp>
        <p:nvSpPr>
          <p:cNvPr id="161" name="Google Shape;161;p24"/>
          <p:cNvSpPr txBox="1">
            <a:spLocks noGrp="1"/>
          </p:cNvSpPr>
          <p:nvPr>
            <p:ph type="title"/>
          </p:nvPr>
        </p:nvSpPr>
        <p:spPr>
          <a:xfrm>
            <a:off x="1866900" y="664745"/>
            <a:ext cx="9753600" cy="757655"/>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24"/>
          <p:cNvSpPr txBox="1">
            <a:spLocks noGrp="1"/>
          </p:cNvSpPr>
          <p:nvPr>
            <p:ph type="body" idx="1"/>
          </p:nvPr>
        </p:nvSpPr>
        <p:spPr>
          <a:xfrm>
            <a:off x="1866900" y="4567231"/>
            <a:ext cx="9753600" cy="1771924"/>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6_Custom Layout">
  <p:cSld name="36_Custom Layout">
    <p:spTree>
      <p:nvGrpSpPr>
        <p:cNvPr id="1" name="Shape 163"/>
        <p:cNvGrpSpPr/>
        <p:nvPr/>
      </p:nvGrpSpPr>
      <p:grpSpPr>
        <a:xfrm>
          <a:off x="0" y="0"/>
          <a:ext cx="0" cy="0"/>
          <a:chOff x="0" y="0"/>
          <a:chExt cx="0" cy="0"/>
        </a:xfrm>
      </p:grpSpPr>
      <p:sp>
        <p:nvSpPr>
          <p:cNvPr id="164" name="Google Shape;164;p25"/>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65" name="Google Shape;165;p25"/>
          <p:cNvSpPr>
            <a:spLocks noGrp="1"/>
          </p:cNvSpPr>
          <p:nvPr>
            <p:ph type="pic" idx="2"/>
          </p:nvPr>
        </p:nvSpPr>
        <p:spPr>
          <a:xfrm>
            <a:off x="7086600" y="0"/>
            <a:ext cx="5105400" cy="6418877"/>
          </a:xfrm>
          <a:prstGeom prst="rect">
            <a:avLst/>
          </a:prstGeom>
          <a:solidFill>
            <a:schemeClr val="lt1"/>
          </a:solidFill>
          <a:ln>
            <a:noFill/>
          </a:ln>
        </p:spPr>
      </p:sp>
      <p:sp>
        <p:nvSpPr>
          <p:cNvPr id="166" name="Google Shape;166;p25"/>
          <p:cNvSpPr txBox="1">
            <a:spLocks noGrp="1"/>
          </p:cNvSpPr>
          <p:nvPr>
            <p:ph type="title"/>
          </p:nvPr>
        </p:nvSpPr>
        <p:spPr>
          <a:xfrm>
            <a:off x="1866900" y="2618190"/>
            <a:ext cx="4229100" cy="162161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7_Custom Layout">
  <p:cSld name="37_Custom Layout">
    <p:spTree>
      <p:nvGrpSpPr>
        <p:cNvPr id="1" name="Shape 167"/>
        <p:cNvGrpSpPr/>
        <p:nvPr/>
      </p:nvGrpSpPr>
      <p:grpSpPr>
        <a:xfrm>
          <a:off x="0" y="0"/>
          <a:ext cx="0" cy="0"/>
          <a:chOff x="0" y="0"/>
          <a:chExt cx="0" cy="0"/>
        </a:xfrm>
      </p:grpSpPr>
      <p:sp>
        <p:nvSpPr>
          <p:cNvPr id="168" name="Google Shape;168;p26"/>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69" name="Google Shape;169;p26"/>
          <p:cNvSpPr>
            <a:spLocks noGrp="1"/>
          </p:cNvSpPr>
          <p:nvPr>
            <p:ph type="pic" idx="2"/>
          </p:nvPr>
        </p:nvSpPr>
        <p:spPr>
          <a:xfrm>
            <a:off x="1866901" y="1181100"/>
            <a:ext cx="1406070" cy="1406070"/>
          </a:xfrm>
          <a:prstGeom prst="ellipse">
            <a:avLst/>
          </a:prstGeom>
          <a:solidFill>
            <a:schemeClr val="lt1"/>
          </a:solidFill>
          <a:ln>
            <a:noFill/>
          </a:ln>
        </p:spPr>
      </p:sp>
      <p:sp>
        <p:nvSpPr>
          <p:cNvPr id="170" name="Google Shape;170;p26"/>
          <p:cNvSpPr/>
          <p:nvPr/>
        </p:nvSpPr>
        <p:spPr>
          <a:xfrm>
            <a:off x="1448707" y="762906"/>
            <a:ext cx="2242457" cy="2242457"/>
          </a:xfrm>
          <a:prstGeom prst="ellipse">
            <a:avLst/>
          </a:prstGeom>
          <a:noFill/>
          <a:ln w="9525" cap="flat" cmpd="sng">
            <a:solidFill>
              <a:srgbClr val="A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8_Custom Layout">
  <p:cSld name="38_Custom Layout">
    <p:spTree>
      <p:nvGrpSpPr>
        <p:cNvPr id="1" name="Shape 171"/>
        <p:cNvGrpSpPr/>
        <p:nvPr/>
      </p:nvGrpSpPr>
      <p:grpSpPr>
        <a:xfrm>
          <a:off x="0" y="0"/>
          <a:ext cx="0" cy="0"/>
          <a:chOff x="0" y="0"/>
          <a:chExt cx="0" cy="0"/>
        </a:xfrm>
      </p:grpSpPr>
      <p:sp>
        <p:nvSpPr>
          <p:cNvPr id="172" name="Google Shape;172;p27"/>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73" name="Google Shape;173;p27"/>
          <p:cNvSpPr>
            <a:spLocks noGrp="1"/>
          </p:cNvSpPr>
          <p:nvPr>
            <p:ph type="pic" idx="2"/>
          </p:nvPr>
        </p:nvSpPr>
        <p:spPr>
          <a:xfrm>
            <a:off x="990600" y="0"/>
            <a:ext cx="11201400" cy="6418877"/>
          </a:xfrm>
          <a:prstGeom prst="rect">
            <a:avLst/>
          </a:prstGeom>
          <a:solidFill>
            <a:schemeClr val="lt1"/>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1_Custom Layout">
  <p:cSld name="41_Custom Layout">
    <p:spTree>
      <p:nvGrpSpPr>
        <p:cNvPr id="1" name="Shape 174"/>
        <p:cNvGrpSpPr/>
        <p:nvPr/>
      </p:nvGrpSpPr>
      <p:grpSpPr>
        <a:xfrm>
          <a:off x="0" y="0"/>
          <a:ext cx="0" cy="0"/>
          <a:chOff x="0" y="0"/>
          <a:chExt cx="0" cy="0"/>
        </a:xfrm>
      </p:grpSpPr>
      <p:sp>
        <p:nvSpPr>
          <p:cNvPr id="175" name="Google Shape;175;p28"/>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76" name="Google Shape;176;p28"/>
          <p:cNvSpPr txBox="1">
            <a:spLocks noGrp="1"/>
          </p:cNvSpPr>
          <p:nvPr>
            <p:ph type="title"/>
          </p:nvPr>
        </p:nvSpPr>
        <p:spPr>
          <a:xfrm>
            <a:off x="1866900" y="664745"/>
            <a:ext cx="7510780" cy="162161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28"/>
          <p:cNvSpPr>
            <a:spLocks noGrp="1"/>
          </p:cNvSpPr>
          <p:nvPr>
            <p:ph type="pic" idx="2"/>
          </p:nvPr>
        </p:nvSpPr>
        <p:spPr>
          <a:xfrm>
            <a:off x="1866901" y="2369725"/>
            <a:ext cx="2019300" cy="2019300"/>
          </a:xfrm>
          <a:prstGeom prst="rect">
            <a:avLst/>
          </a:prstGeom>
          <a:solidFill>
            <a:schemeClr val="lt1"/>
          </a:solidFill>
          <a:ln>
            <a:noFill/>
          </a:ln>
        </p:spPr>
      </p:sp>
      <p:sp>
        <p:nvSpPr>
          <p:cNvPr id="178" name="Google Shape;178;p28"/>
          <p:cNvSpPr>
            <a:spLocks noGrp="1"/>
          </p:cNvSpPr>
          <p:nvPr>
            <p:ph type="pic" idx="3"/>
          </p:nvPr>
        </p:nvSpPr>
        <p:spPr>
          <a:xfrm>
            <a:off x="3943351" y="2369725"/>
            <a:ext cx="2019300" cy="2019300"/>
          </a:xfrm>
          <a:prstGeom prst="rect">
            <a:avLst/>
          </a:prstGeom>
          <a:solidFill>
            <a:schemeClr val="lt1"/>
          </a:solidFill>
          <a:ln>
            <a:noFill/>
          </a:ln>
        </p:spPr>
      </p:sp>
      <p:sp>
        <p:nvSpPr>
          <p:cNvPr id="179" name="Google Shape;179;p28"/>
          <p:cNvSpPr>
            <a:spLocks noGrp="1"/>
          </p:cNvSpPr>
          <p:nvPr>
            <p:ph type="pic" idx="4"/>
          </p:nvPr>
        </p:nvSpPr>
        <p:spPr>
          <a:xfrm>
            <a:off x="6019801" y="2369725"/>
            <a:ext cx="2019300" cy="2019300"/>
          </a:xfrm>
          <a:prstGeom prst="rect">
            <a:avLst/>
          </a:prstGeom>
          <a:solidFill>
            <a:schemeClr val="lt1"/>
          </a:solidFill>
          <a:ln>
            <a:noFill/>
          </a:ln>
        </p:spPr>
      </p:sp>
      <p:sp>
        <p:nvSpPr>
          <p:cNvPr id="180" name="Google Shape;180;p28"/>
          <p:cNvSpPr>
            <a:spLocks noGrp="1"/>
          </p:cNvSpPr>
          <p:nvPr>
            <p:ph type="pic" idx="5"/>
          </p:nvPr>
        </p:nvSpPr>
        <p:spPr>
          <a:xfrm>
            <a:off x="8096251" y="2369725"/>
            <a:ext cx="2019300" cy="2019300"/>
          </a:xfrm>
          <a:prstGeom prst="rect">
            <a:avLst/>
          </a:prstGeom>
          <a:solidFill>
            <a:schemeClr val="lt1"/>
          </a:solidFill>
          <a:ln>
            <a:noFill/>
          </a:ln>
        </p:spPr>
      </p:sp>
      <p:sp>
        <p:nvSpPr>
          <p:cNvPr id="181" name="Google Shape;181;p28"/>
          <p:cNvSpPr>
            <a:spLocks noGrp="1"/>
          </p:cNvSpPr>
          <p:nvPr>
            <p:ph type="pic" idx="6"/>
          </p:nvPr>
        </p:nvSpPr>
        <p:spPr>
          <a:xfrm>
            <a:off x="10172700" y="2369725"/>
            <a:ext cx="2019300" cy="2019300"/>
          </a:xfrm>
          <a:prstGeom prst="rect">
            <a:avLst/>
          </a:prstGeom>
          <a:solidFill>
            <a:schemeClr val="lt1"/>
          </a:solidFill>
          <a:ln>
            <a:noFill/>
          </a:ln>
        </p:spPr>
      </p:sp>
      <p:sp>
        <p:nvSpPr>
          <p:cNvPr id="182" name="Google Shape;182;p28"/>
          <p:cNvSpPr>
            <a:spLocks noGrp="1"/>
          </p:cNvSpPr>
          <p:nvPr>
            <p:ph type="pic" idx="7"/>
          </p:nvPr>
        </p:nvSpPr>
        <p:spPr>
          <a:xfrm>
            <a:off x="1866901" y="4438009"/>
            <a:ext cx="2019300" cy="2019300"/>
          </a:xfrm>
          <a:prstGeom prst="rect">
            <a:avLst/>
          </a:prstGeom>
          <a:solidFill>
            <a:schemeClr val="lt1"/>
          </a:solidFill>
          <a:ln>
            <a:noFill/>
          </a:ln>
        </p:spPr>
      </p:sp>
      <p:sp>
        <p:nvSpPr>
          <p:cNvPr id="183" name="Google Shape;183;p28"/>
          <p:cNvSpPr>
            <a:spLocks noGrp="1"/>
          </p:cNvSpPr>
          <p:nvPr>
            <p:ph type="pic" idx="8"/>
          </p:nvPr>
        </p:nvSpPr>
        <p:spPr>
          <a:xfrm>
            <a:off x="3943351" y="4438009"/>
            <a:ext cx="2019300" cy="2019300"/>
          </a:xfrm>
          <a:prstGeom prst="rect">
            <a:avLst/>
          </a:prstGeom>
          <a:solidFill>
            <a:schemeClr val="lt1"/>
          </a:solidFill>
          <a:ln>
            <a:noFill/>
          </a:ln>
        </p:spPr>
      </p:sp>
      <p:sp>
        <p:nvSpPr>
          <p:cNvPr id="184" name="Google Shape;184;p28"/>
          <p:cNvSpPr>
            <a:spLocks noGrp="1"/>
          </p:cNvSpPr>
          <p:nvPr>
            <p:ph type="pic" idx="9"/>
          </p:nvPr>
        </p:nvSpPr>
        <p:spPr>
          <a:xfrm>
            <a:off x="6019801" y="4438009"/>
            <a:ext cx="2019300" cy="2019300"/>
          </a:xfrm>
          <a:prstGeom prst="rect">
            <a:avLst/>
          </a:prstGeom>
          <a:solidFill>
            <a:schemeClr val="lt1"/>
          </a:solidFill>
          <a:ln>
            <a:noFill/>
          </a:ln>
        </p:spPr>
      </p:sp>
      <p:sp>
        <p:nvSpPr>
          <p:cNvPr id="185" name="Google Shape;185;p28"/>
          <p:cNvSpPr>
            <a:spLocks noGrp="1"/>
          </p:cNvSpPr>
          <p:nvPr>
            <p:ph type="pic" idx="13"/>
          </p:nvPr>
        </p:nvSpPr>
        <p:spPr>
          <a:xfrm>
            <a:off x="8096251" y="4438009"/>
            <a:ext cx="2019300" cy="2019300"/>
          </a:xfrm>
          <a:prstGeom prst="rect">
            <a:avLst/>
          </a:prstGeom>
          <a:solidFill>
            <a:schemeClr val="lt1"/>
          </a:solidFill>
          <a:ln>
            <a:noFill/>
          </a:ln>
        </p:spPr>
      </p:sp>
      <p:sp>
        <p:nvSpPr>
          <p:cNvPr id="186" name="Google Shape;186;p28"/>
          <p:cNvSpPr>
            <a:spLocks noGrp="1"/>
          </p:cNvSpPr>
          <p:nvPr>
            <p:ph type="pic" idx="14"/>
          </p:nvPr>
        </p:nvSpPr>
        <p:spPr>
          <a:xfrm>
            <a:off x="10172700" y="4438009"/>
            <a:ext cx="2019300" cy="2019300"/>
          </a:xfrm>
          <a:prstGeom prst="rect">
            <a:avLst/>
          </a:prstGeom>
          <a:solidFill>
            <a:schemeClr val="lt1"/>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2_Custom Layout">
  <p:cSld name="42_Custom Layout">
    <p:spTree>
      <p:nvGrpSpPr>
        <p:cNvPr id="1" name="Shape 187"/>
        <p:cNvGrpSpPr/>
        <p:nvPr/>
      </p:nvGrpSpPr>
      <p:grpSpPr>
        <a:xfrm>
          <a:off x="0" y="0"/>
          <a:ext cx="0" cy="0"/>
          <a:chOff x="0" y="0"/>
          <a:chExt cx="0" cy="0"/>
        </a:xfrm>
      </p:grpSpPr>
      <p:sp>
        <p:nvSpPr>
          <p:cNvPr id="188" name="Google Shape;188;p29"/>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89" name="Google Shape;189;p29"/>
          <p:cNvSpPr txBox="1">
            <a:spLocks noGrp="1"/>
          </p:cNvSpPr>
          <p:nvPr>
            <p:ph type="title"/>
          </p:nvPr>
        </p:nvSpPr>
        <p:spPr>
          <a:xfrm>
            <a:off x="1866900" y="654585"/>
            <a:ext cx="5935980" cy="162161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29"/>
          <p:cNvSpPr>
            <a:spLocks noGrp="1"/>
          </p:cNvSpPr>
          <p:nvPr>
            <p:ph type="pic" idx="2"/>
          </p:nvPr>
        </p:nvSpPr>
        <p:spPr>
          <a:xfrm>
            <a:off x="1866901" y="2349176"/>
            <a:ext cx="2019300" cy="4087584"/>
          </a:xfrm>
          <a:prstGeom prst="rect">
            <a:avLst/>
          </a:prstGeom>
          <a:solidFill>
            <a:schemeClr val="lt1"/>
          </a:solidFill>
          <a:ln>
            <a:noFill/>
          </a:ln>
        </p:spPr>
      </p:sp>
      <p:sp>
        <p:nvSpPr>
          <p:cNvPr id="191" name="Google Shape;191;p29"/>
          <p:cNvSpPr>
            <a:spLocks noGrp="1"/>
          </p:cNvSpPr>
          <p:nvPr>
            <p:ph type="pic" idx="3"/>
          </p:nvPr>
        </p:nvSpPr>
        <p:spPr>
          <a:xfrm>
            <a:off x="3943351" y="2349176"/>
            <a:ext cx="2019300" cy="4087584"/>
          </a:xfrm>
          <a:prstGeom prst="rect">
            <a:avLst/>
          </a:prstGeom>
          <a:solidFill>
            <a:schemeClr val="lt1"/>
          </a:solidFill>
          <a:ln>
            <a:noFill/>
          </a:ln>
        </p:spPr>
      </p:sp>
      <p:sp>
        <p:nvSpPr>
          <p:cNvPr id="192" name="Google Shape;192;p29"/>
          <p:cNvSpPr>
            <a:spLocks noGrp="1"/>
          </p:cNvSpPr>
          <p:nvPr>
            <p:ph type="pic" idx="4"/>
          </p:nvPr>
        </p:nvSpPr>
        <p:spPr>
          <a:xfrm>
            <a:off x="6019801" y="2349176"/>
            <a:ext cx="2019300" cy="4087584"/>
          </a:xfrm>
          <a:prstGeom prst="rect">
            <a:avLst/>
          </a:prstGeom>
          <a:solidFill>
            <a:schemeClr val="lt1"/>
          </a:solidFill>
          <a:ln>
            <a:noFill/>
          </a:ln>
        </p:spPr>
      </p:sp>
      <p:sp>
        <p:nvSpPr>
          <p:cNvPr id="193" name="Google Shape;193;p29"/>
          <p:cNvSpPr>
            <a:spLocks noGrp="1"/>
          </p:cNvSpPr>
          <p:nvPr>
            <p:ph type="pic" idx="5"/>
          </p:nvPr>
        </p:nvSpPr>
        <p:spPr>
          <a:xfrm>
            <a:off x="8096251" y="2349176"/>
            <a:ext cx="2019300" cy="4087584"/>
          </a:xfrm>
          <a:prstGeom prst="rect">
            <a:avLst/>
          </a:prstGeom>
          <a:solidFill>
            <a:schemeClr val="lt1"/>
          </a:solidFill>
          <a:ln>
            <a:noFill/>
          </a:ln>
        </p:spPr>
      </p:sp>
      <p:sp>
        <p:nvSpPr>
          <p:cNvPr id="194" name="Google Shape;194;p29"/>
          <p:cNvSpPr>
            <a:spLocks noGrp="1"/>
          </p:cNvSpPr>
          <p:nvPr>
            <p:ph type="pic" idx="6"/>
          </p:nvPr>
        </p:nvSpPr>
        <p:spPr>
          <a:xfrm>
            <a:off x="10172700" y="2349176"/>
            <a:ext cx="2019300" cy="4087584"/>
          </a:xfrm>
          <a:prstGeom prst="rect">
            <a:avLst/>
          </a:prstGeom>
          <a:solidFill>
            <a:schemeClr val="lt1"/>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5"/>
        <p:cNvGrpSpPr/>
        <p:nvPr/>
      </p:nvGrpSpPr>
      <p:grpSpPr>
        <a:xfrm>
          <a:off x="0" y="0"/>
          <a:ext cx="0" cy="0"/>
          <a:chOff x="0" y="0"/>
          <a:chExt cx="0" cy="0"/>
        </a:xfrm>
      </p:grpSpPr>
      <p:sp>
        <p:nvSpPr>
          <p:cNvPr id="196" name="Google Shape;196;p30"/>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8"/>
          <p:cNvSpPr/>
          <p:nvPr/>
        </p:nvSpPr>
        <p:spPr>
          <a:xfrm>
            <a:off x="0" y="6586767"/>
            <a:ext cx="12192000" cy="271200"/>
          </a:xfrm>
          <a:prstGeom prst="rect">
            <a:avLst/>
          </a:prstGeom>
          <a:solidFill>
            <a:srgbClr val="7CEB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 name="Google Shape;48;p8"/>
          <p:cNvSpPr txBox="1">
            <a:spLocks noGrp="1"/>
          </p:cNvSpPr>
          <p:nvPr>
            <p:ph type="title"/>
          </p:nvPr>
        </p:nvSpPr>
        <p:spPr>
          <a:xfrm>
            <a:off x="415600" y="415601"/>
            <a:ext cx="11360800" cy="11084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accent2"/>
              </a:buClr>
              <a:buSzPts val="4200"/>
              <a:buNone/>
              <a:defRPr>
                <a:solidFill>
                  <a:schemeClr val="accent2"/>
                </a:solidFill>
              </a:defRPr>
            </a:lvl1pPr>
            <a:lvl2pPr lvl="1">
              <a:spcBef>
                <a:spcPts val="0"/>
              </a:spcBef>
              <a:spcAft>
                <a:spcPts val="0"/>
              </a:spcAft>
              <a:buClr>
                <a:schemeClr val="accent2"/>
              </a:buClr>
              <a:buSzPts val="4200"/>
              <a:buNone/>
              <a:defRPr>
                <a:solidFill>
                  <a:schemeClr val="accent2"/>
                </a:solidFill>
              </a:defRPr>
            </a:lvl2pPr>
            <a:lvl3pPr lvl="2">
              <a:spcBef>
                <a:spcPts val="0"/>
              </a:spcBef>
              <a:spcAft>
                <a:spcPts val="0"/>
              </a:spcAft>
              <a:buClr>
                <a:schemeClr val="accent2"/>
              </a:buClr>
              <a:buSzPts val="4200"/>
              <a:buNone/>
              <a:defRPr>
                <a:solidFill>
                  <a:schemeClr val="accent2"/>
                </a:solidFill>
              </a:defRPr>
            </a:lvl3pPr>
            <a:lvl4pPr lvl="3">
              <a:spcBef>
                <a:spcPts val="0"/>
              </a:spcBef>
              <a:spcAft>
                <a:spcPts val="0"/>
              </a:spcAft>
              <a:buClr>
                <a:schemeClr val="accent2"/>
              </a:buClr>
              <a:buSzPts val="4200"/>
              <a:buNone/>
              <a:defRPr>
                <a:solidFill>
                  <a:schemeClr val="accent2"/>
                </a:solidFill>
              </a:defRPr>
            </a:lvl4pPr>
            <a:lvl5pPr lvl="4">
              <a:spcBef>
                <a:spcPts val="0"/>
              </a:spcBef>
              <a:spcAft>
                <a:spcPts val="0"/>
              </a:spcAft>
              <a:buClr>
                <a:schemeClr val="accent2"/>
              </a:buClr>
              <a:buSzPts val="4200"/>
              <a:buNone/>
              <a:defRPr>
                <a:solidFill>
                  <a:schemeClr val="accent2"/>
                </a:solidFill>
              </a:defRPr>
            </a:lvl5pPr>
            <a:lvl6pPr lvl="5">
              <a:spcBef>
                <a:spcPts val="0"/>
              </a:spcBef>
              <a:spcAft>
                <a:spcPts val="0"/>
              </a:spcAft>
              <a:buClr>
                <a:schemeClr val="accent2"/>
              </a:buClr>
              <a:buSzPts val="4200"/>
              <a:buNone/>
              <a:defRPr>
                <a:solidFill>
                  <a:schemeClr val="accent2"/>
                </a:solidFill>
              </a:defRPr>
            </a:lvl6pPr>
            <a:lvl7pPr lvl="6">
              <a:spcBef>
                <a:spcPts val="0"/>
              </a:spcBef>
              <a:spcAft>
                <a:spcPts val="0"/>
              </a:spcAft>
              <a:buClr>
                <a:schemeClr val="accent2"/>
              </a:buClr>
              <a:buSzPts val="4200"/>
              <a:buNone/>
              <a:defRPr>
                <a:solidFill>
                  <a:schemeClr val="accent2"/>
                </a:solidFill>
              </a:defRPr>
            </a:lvl7pPr>
            <a:lvl8pPr lvl="7">
              <a:spcBef>
                <a:spcPts val="0"/>
              </a:spcBef>
              <a:spcAft>
                <a:spcPts val="0"/>
              </a:spcAft>
              <a:buClr>
                <a:schemeClr val="accent2"/>
              </a:buClr>
              <a:buSzPts val="4200"/>
              <a:buNone/>
              <a:defRPr>
                <a:solidFill>
                  <a:schemeClr val="accent2"/>
                </a:solidFill>
              </a:defRPr>
            </a:lvl8pPr>
            <a:lvl9pPr lvl="8">
              <a:spcBef>
                <a:spcPts val="0"/>
              </a:spcBef>
              <a:spcAft>
                <a:spcPts val="0"/>
              </a:spcAft>
              <a:buClr>
                <a:schemeClr val="accent2"/>
              </a:buClr>
              <a:buSzPts val="4200"/>
              <a:buNone/>
              <a:defRPr>
                <a:solidFill>
                  <a:schemeClr val="accent2"/>
                </a:solidFill>
              </a:defRPr>
            </a:lvl9pPr>
          </a:lstStyle>
          <a:p>
            <a:endParaRPr dirty="0"/>
          </a:p>
        </p:txBody>
      </p:sp>
      <p:sp>
        <p:nvSpPr>
          <p:cNvPr id="49" name="Google Shape;49;p8"/>
          <p:cNvSpPr txBox="1">
            <a:spLocks noGrp="1"/>
          </p:cNvSpPr>
          <p:nvPr>
            <p:ph type="body" idx="1"/>
          </p:nvPr>
        </p:nvSpPr>
        <p:spPr>
          <a:xfrm>
            <a:off x="415600" y="1633633"/>
            <a:ext cx="11360800" cy="447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rgbClr val="1B5669"/>
              </a:buClr>
              <a:buSzPts val="1800"/>
              <a:buChar char="●"/>
              <a:defRPr/>
            </a:lvl1pPr>
            <a:lvl2pPr marL="1219170" lvl="1" indent="-423323">
              <a:spcBef>
                <a:spcPts val="0"/>
              </a:spcBef>
              <a:spcAft>
                <a:spcPts val="0"/>
              </a:spcAft>
              <a:buClr>
                <a:srgbClr val="7CEBFA"/>
              </a:buClr>
              <a:buSzPts val="1400"/>
              <a:buChar char="○"/>
              <a:defRPr/>
            </a:lvl2pPr>
            <a:lvl3pPr marL="1828754" lvl="2" indent="-423323">
              <a:spcBef>
                <a:spcPts val="0"/>
              </a:spcBef>
              <a:spcAft>
                <a:spcPts val="0"/>
              </a:spcAft>
              <a:buClr>
                <a:srgbClr val="1B5669"/>
              </a:buClr>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50" name="Google Shape;50;p8"/>
          <p:cNvSpPr txBox="1">
            <a:spLocks noGrp="1"/>
          </p:cNvSpPr>
          <p:nvPr>
            <p:ph type="sldNum" idx="12"/>
          </p:nvPr>
        </p:nvSpPr>
        <p:spPr>
          <a:xfrm>
            <a:off x="11398211" y="64208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
        <p:nvSpPr>
          <p:cNvPr id="51" name="Google Shape;51;p8"/>
          <p:cNvSpPr/>
          <p:nvPr/>
        </p:nvSpPr>
        <p:spPr>
          <a:xfrm rot="10800000">
            <a:off x="439086" y="585192"/>
            <a:ext cx="11373215" cy="938808"/>
          </a:xfrm>
          <a:custGeom>
            <a:avLst/>
            <a:gdLst/>
            <a:ahLst/>
            <a:cxnLst/>
            <a:rect l="l" t="t" r="r" b="b"/>
            <a:pathLst>
              <a:path w="43265" h="44998" extrusionOk="0">
                <a:moveTo>
                  <a:pt x="0" y="44998"/>
                </a:moveTo>
                <a:lnTo>
                  <a:pt x="0" y="0"/>
                </a:lnTo>
                <a:lnTo>
                  <a:pt x="43265" y="0"/>
                </a:lnTo>
              </a:path>
            </a:pathLst>
          </a:custGeom>
          <a:noFill/>
          <a:ln w="9525" cap="flat" cmpd="sng">
            <a:solidFill>
              <a:schemeClr val="accent2"/>
            </a:solidFill>
            <a:prstDash val="solid"/>
            <a:miter lim="8000"/>
            <a:headEnd type="oval" w="sm" len="sm"/>
            <a:tailEnd type="oval" w="sm" len="sm"/>
          </a:ln>
        </p:spPr>
        <p:txBody>
          <a:bodyPr/>
          <a:lstStyle/>
          <a:p>
            <a:endParaRPr lang="en-GB"/>
          </a:p>
        </p:txBody>
      </p:sp>
    </p:spTree>
    <p:extLst>
      <p:ext uri="{BB962C8B-B14F-4D97-AF65-F5344CB8AC3E}">
        <p14:creationId xmlns:p14="http://schemas.microsoft.com/office/powerpoint/2010/main" val="4120943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p:nvPr/>
        </p:nvSpPr>
        <p:spPr>
          <a:xfrm>
            <a:off x="3658685" y="10089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rgbClr val="7CEBFA"/>
            </a:solidFill>
            <a:prstDash val="solid"/>
            <a:miter lim="8000"/>
            <a:headEnd type="oval" w="sm" len="sm"/>
            <a:tailEnd type="oval" w="sm" len="sm"/>
          </a:ln>
        </p:spPr>
        <p:txBody>
          <a:bodyPr/>
          <a:lstStyle/>
          <a:p>
            <a:endParaRPr lang="en-GB" sz="1867"/>
          </a:p>
        </p:txBody>
      </p:sp>
      <p:sp>
        <p:nvSpPr>
          <p:cNvPr id="15" name="Google Shape;15;p2"/>
          <p:cNvSpPr/>
          <p:nvPr/>
        </p:nvSpPr>
        <p:spPr>
          <a:xfrm rot="10800000">
            <a:off x="7091134" y="43556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rgbClr val="7CEBFA"/>
            </a:solidFill>
            <a:prstDash val="solid"/>
            <a:miter lim="8000"/>
            <a:headEnd type="oval" w="sm" len="sm"/>
            <a:tailEnd type="oval" w="sm" len="sm"/>
          </a:ln>
        </p:spPr>
        <p:txBody>
          <a:bodyPr/>
          <a:lstStyle/>
          <a:p>
            <a:endParaRPr lang="en-GB" sz="1867"/>
          </a:p>
        </p:txBody>
      </p:sp>
      <p:sp>
        <p:nvSpPr>
          <p:cNvPr id="16" name="Google Shape;16;p2"/>
          <p:cNvSpPr txBox="1">
            <a:spLocks noGrp="1"/>
          </p:cNvSpPr>
          <p:nvPr>
            <p:ph type="ctrTitle"/>
          </p:nvPr>
        </p:nvSpPr>
        <p:spPr>
          <a:xfrm>
            <a:off x="4059600" y="1925673"/>
            <a:ext cx="4072800" cy="2049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7" name="Google Shape;17;p2"/>
          <p:cNvSpPr txBox="1">
            <a:spLocks noGrp="1"/>
          </p:cNvSpPr>
          <p:nvPr>
            <p:ph type="subTitle" idx="1"/>
          </p:nvPr>
        </p:nvSpPr>
        <p:spPr>
          <a:xfrm>
            <a:off x="4059600" y="4155440"/>
            <a:ext cx="4072800" cy="935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8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8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8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8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8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8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8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8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800">
                <a:latin typeface="Economica"/>
                <a:ea typeface="Economica"/>
                <a:cs typeface="Economica"/>
                <a:sym typeface="Economica"/>
              </a:defRPr>
            </a:lvl9pPr>
          </a:lstStyle>
          <a:p>
            <a:endParaRPr/>
          </a:p>
        </p:txBody>
      </p:sp>
      <p:sp>
        <p:nvSpPr>
          <p:cNvPr id="18" name="Google Shape;18;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71330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33" name="Google Shape;33;p6"/>
          <p:cNvSpPr>
            <a:spLocks noGrp="1"/>
          </p:cNvSpPr>
          <p:nvPr>
            <p:ph type="pic" idx="2"/>
          </p:nvPr>
        </p:nvSpPr>
        <p:spPr>
          <a:xfrm>
            <a:off x="0" y="0"/>
            <a:ext cx="12192000" cy="6418877"/>
          </a:xfrm>
          <a:prstGeom prst="rect">
            <a:avLst/>
          </a:prstGeom>
          <a:solidFill>
            <a:schemeClr val="lt1"/>
          </a:solidFill>
          <a:ln>
            <a:noFill/>
          </a:ln>
        </p:spPr>
      </p:sp>
      <p:sp>
        <p:nvSpPr>
          <p:cNvPr id="34" name="Google Shape;34;p6"/>
          <p:cNvSpPr txBox="1"/>
          <p:nvPr/>
        </p:nvSpPr>
        <p:spPr>
          <a:xfrm>
            <a:off x="388273" y="6571277"/>
            <a:ext cx="513735" cy="227164"/>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GB" sz="1000" b="0" i="0">
                <a:solidFill>
                  <a:schemeClr val="dk1"/>
                </a:solidFill>
                <a:latin typeface="Montserrat Medium"/>
                <a:ea typeface="Montserrat Medium"/>
                <a:cs typeface="Montserrat Medium"/>
                <a:sym typeface="Montserrat Medium"/>
              </a:rPr>
              <a:t>‹#›</a:t>
            </a:fld>
            <a:endParaRPr sz="1000" b="0" i="0">
              <a:solidFill>
                <a:schemeClr val="dk1"/>
              </a:solidFill>
              <a:latin typeface="Montserrat Medium"/>
              <a:ea typeface="Montserrat Medium"/>
              <a:cs typeface="Montserrat Medium"/>
              <a:sym typeface="Montserrat Medium"/>
            </a:endParaRPr>
          </a:p>
        </p:txBody>
      </p:sp>
      <p:sp>
        <p:nvSpPr>
          <p:cNvPr id="35" name="Google Shape;35;p6"/>
          <p:cNvSpPr txBox="1">
            <a:spLocks noGrp="1"/>
          </p:cNvSpPr>
          <p:nvPr>
            <p:ph type="title"/>
          </p:nvPr>
        </p:nvSpPr>
        <p:spPr>
          <a:xfrm>
            <a:off x="1866899" y="3855711"/>
            <a:ext cx="8046357" cy="2438731"/>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5400"/>
              <a:buFont typeface="Arial Black"/>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218201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41887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1866899" y="3855711"/>
            <a:ext cx="8046357" cy="2438731"/>
          </a:xfrm>
        </p:spPr>
        <p:txBody>
          <a:bodyPr/>
          <a:lstStyle>
            <a:lvl1pPr>
              <a:defRPr sz="5400"/>
            </a:lvl1pPr>
          </a:lstStyle>
          <a:p>
            <a:r>
              <a:rPr lang="en-US" dirty="0"/>
              <a:t>CLICK TO EDIT MASTER TITLE STYLE</a:t>
            </a:r>
          </a:p>
        </p:txBody>
      </p:sp>
    </p:spTree>
    <p:extLst>
      <p:ext uri="{BB962C8B-B14F-4D97-AF65-F5344CB8AC3E}">
        <p14:creationId xmlns:p14="http://schemas.microsoft.com/office/powerpoint/2010/main" val="210229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747260" cy="1621619"/>
          </a:xfrm>
        </p:spPr>
        <p:txBody>
          <a:bodyPr/>
          <a:lstStyle>
            <a:lvl1pPr>
              <a:defRPr sz="3600" spc="0"/>
            </a:lvl1pPr>
          </a:lstStyle>
          <a:p>
            <a:r>
              <a:rPr lang="en-US" dirty="0"/>
              <a:t>CLICK TO EDIT MASTER TITLE STYLE</a:t>
            </a:r>
          </a:p>
        </p:txBody>
      </p:sp>
    </p:spTree>
    <p:extLst>
      <p:ext uri="{BB962C8B-B14F-4D97-AF65-F5344CB8AC3E}">
        <p14:creationId xmlns:p14="http://schemas.microsoft.com/office/powerpoint/2010/main" val="1592586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spc="0"/>
            </a:lvl1pPr>
          </a:lstStyle>
          <a:p>
            <a:r>
              <a:rPr lang="en-US" dirty="0"/>
              <a:t>CLICK TO EDIT MASTER TITLE STYLE</a:t>
            </a:r>
          </a:p>
        </p:txBody>
      </p:sp>
    </p:spTree>
    <p:extLst>
      <p:ext uri="{BB962C8B-B14F-4D97-AF65-F5344CB8AC3E}">
        <p14:creationId xmlns:p14="http://schemas.microsoft.com/office/powerpoint/2010/main" val="3369849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45212"/>
          </a:xfrm>
        </p:spPr>
        <p:txBody>
          <a:bodyPr>
            <a:noAutofit/>
          </a:bodyPr>
          <a:lstStyle>
            <a:lvl1pPr algn="l">
              <a:defRPr sz="3600" spc="0"/>
            </a:lvl1pPr>
          </a:lstStyle>
          <a:p>
            <a:r>
              <a:rPr lang="en-US" dirty="0"/>
              <a:t>CLICK TO EDIT MASTER TITLE STYLE</a:t>
            </a:r>
          </a:p>
        </p:txBody>
      </p:sp>
      <p:sp>
        <p:nvSpPr>
          <p:cNvPr id="4" name="Text Placeholder 10">
            <a:extLst>
              <a:ext uri="{FF2B5EF4-FFF2-40B4-BE49-F238E27FC236}">
                <a16:creationId xmlns:a16="http://schemas.microsoft.com/office/drawing/2014/main" id="{67C995C6-BBB5-3B4F-9763-5F55B3916FE7}"/>
              </a:ext>
            </a:extLst>
          </p:cNvPr>
          <p:cNvSpPr>
            <a:spLocks noGrp="1"/>
          </p:cNvSpPr>
          <p:nvPr>
            <p:ph idx="1"/>
          </p:nvPr>
        </p:nvSpPr>
        <p:spPr>
          <a:xfrm>
            <a:off x="1866900" y="1661159"/>
            <a:ext cx="9753600" cy="4757717"/>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0">
            <a:extLst>
              <a:ext uri="{FF2B5EF4-FFF2-40B4-BE49-F238E27FC236}">
                <a16:creationId xmlns:a16="http://schemas.microsoft.com/office/drawing/2014/main" id="{13E8BCE1-EA18-2D02-5D5D-7593E08EE7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494" y="5994149"/>
            <a:ext cx="842481" cy="27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451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181100"/>
            <a:ext cx="69723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990600" y="3927944"/>
            <a:ext cx="11201400" cy="249093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854762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3897267"/>
            <a:ext cx="3748377" cy="250513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3897267"/>
            <a:ext cx="3748377" cy="250513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3897267"/>
            <a:ext cx="3704646" cy="250513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1493520"/>
            <a:ext cx="9753600" cy="228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4579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1349951"/>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4418350"/>
            <a:ext cx="9753600" cy="20504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639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0"/>
            <a:ext cx="4348481" cy="641887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2521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1"/>
            <a:ext cx="434848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4">
            <a:extLst>
              <a:ext uri="{FF2B5EF4-FFF2-40B4-BE49-F238E27FC236}">
                <a16:creationId xmlns:a16="http://schemas.microsoft.com/office/drawing/2014/main" id="{A5082EFB-1114-FE47-B838-2915F2B9B91D}"/>
              </a:ext>
            </a:extLst>
          </p:cNvPr>
          <p:cNvSpPr>
            <a:spLocks noGrp="1"/>
          </p:cNvSpPr>
          <p:nvPr>
            <p:ph type="pic" sz="quarter" idx="14" hasCustomPrompt="1"/>
          </p:nvPr>
        </p:nvSpPr>
        <p:spPr>
          <a:xfrm>
            <a:off x="7843520" y="3444242"/>
            <a:ext cx="4348481" cy="297463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97180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sp>
        <p:nvSpPr>
          <p:cNvPr id="37" name="Google Shape;37;p7"/>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38" name="Google Shape;38;p7"/>
          <p:cNvSpPr txBox="1">
            <a:spLocks noGrp="1"/>
          </p:cNvSpPr>
          <p:nvPr>
            <p:ph type="title"/>
          </p:nvPr>
        </p:nvSpPr>
        <p:spPr>
          <a:xfrm>
            <a:off x="1866900" y="2618190"/>
            <a:ext cx="4747260" cy="162161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8593373"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8593373"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593373" y="4573990"/>
            <a:ext cx="3598627" cy="184488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Title 4">
            <a:extLst>
              <a:ext uri="{FF2B5EF4-FFF2-40B4-BE49-F238E27FC236}">
                <a16:creationId xmlns:a16="http://schemas.microsoft.com/office/drawing/2014/main" id="{65D61D25-2C22-8E45-A9B3-AAB911B769EF}"/>
              </a:ext>
            </a:extLst>
          </p:cNvPr>
          <p:cNvSpPr>
            <a:spLocks noGrp="1"/>
          </p:cNvSpPr>
          <p:nvPr>
            <p:ph type="title" hasCustomPrompt="1"/>
          </p:nvPr>
        </p:nvSpPr>
        <p:spPr>
          <a:xfrm>
            <a:off x="1866900" y="664930"/>
            <a:ext cx="6129020" cy="1459697"/>
          </a:xfrm>
        </p:spPr>
        <p:txBody>
          <a:bodyPr/>
          <a:lstStyle>
            <a:lvl1pPr>
              <a:defRPr sz="3600" spc="0"/>
            </a:lvl1pPr>
          </a:lstStyle>
          <a:p>
            <a:r>
              <a:rPr lang="en-US" dirty="0"/>
              <a:t>CLICK TO EDIT MASTER TITLE STYLE</a:t>
            </a:r>
          </a:p>
        </p:txBody>
      </p:sp>
      <p:sp>
        <p:nvSpPr>
          <p:cNvPr id="10" name="Content Placeholder 2">
            <a:extLst>
              <a:ext uri="{FF2B5EF4-FFF2-40B4-BE49-F238E27FC236}">
                <a16:creationId xmlns:a16="http://schemas.microsoft.com/office/drawing/2014/main" id="{4712658E-CB5A-AF48-A644-353403DB00D4}"/>
              </a:ext>
            </a:extLst>
          </p:cNvPr>
          <p:cNvSpPr>
            <a:spLocks noGrp="1"/>
          </p:cNvSpPr>
          <p:nvPr>
            <p:ph idx="1"/>
          </p:nvPr>
        </p:nvSpPr>
        <p:spPr>
          <a:xfrm>
            <a:off x="1866900" y="2157025"/>
            <a:ext cx="6129020" cy="42618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5715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1" y="1561736"/>
            <a:ext cx="2385785" cy="295889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13" hasCustomPrompt="1"/>
          </p:nvPr>
        </p:nvSpPr>
        <p:spPr>
          <a:xfrm>
            <a:off x="4322839" y="1561736"/>
            <a:ext cx="2385785" cy="295889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14" hasCustomPrompt="1"/>
          </p:nvPr>
        </p:nvSpPr>
        <p:spPr>
          <a:xfrm>
            <a:off x="6778777" y="1561736"/>
            <a:ext cx="4841723" cy="295889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167AA0B1-6033-2F4D-A765-7D17EAA0292C}"/>
              </a:ext>
            </a:extLst>
          </p:cNvPr>
          <p:cNvSpPr>
            <a:spLocks noGrp="1"/>
          </p:cNvSpPr>
          <p:nvPr>
            <p:ph type="title" hasCustomPrompt="1"/>
          </p:nvPr>
        </p:nvSpPr>
        <p:spPr>
          <a:xfrm>
            <a:off x="1866900" y="664931"/>
            <a:ext cx="9753600" cy="72699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F259E27A-E0B3-884A-B625-74AD7AB9771C}"/>
              </a:ext>
            </a:extLst>
          </p:cNvPr>
          <p:cNvSpPr>
            <a:spLocks noGrp="1"/>
          </p:cNvSpPr>
          <p:nvPr>
            <p:ph idx="1"/>
          </p:nvPr>
        </p:nvSpPr>
        <p:spPr>
          <a:xfrm>
            <a:off x="1866900" y="4581983"/>
            <a:ext cx="9753600" cy="17866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8655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1866900" y="1607819"/>
            <a:ext cx="9753600" cy="481105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792341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41887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1866900" y="3667761"/>
            <a:ext cx="4229100" cy="2751116"/>
          </a:xfrm>
        </p:spPr>
        <p:txBody>
          <a:bodyPr/>
          <a:lstStyle>
            <a:lvl1pPr marL="457200" indent="-457200">
              <a:buClr>
                <a:srgbClr val="1778C7"/>
              </a:buClr>
              <a:buFont typeface="System Font Regular"/>
              <a:buChar char="■"/>
              <a:defRPr/>
            </a:lvl1pPr>
            <a:lvl2pPr marL="285750" indent="-285750">
              <a:buClr>
                <a:srgbClr val="1778C7"/>
              </a:buClr>
              <a:buFont typeface="System Font Regular"/>
              <a:buChar char="■"/>
              <a:defRPr/>
            </a:lvl2pPr>
            <a:lvl3pPr marL="171450" indent="-171450">
              <a:buClr>
                <a:srgbClr val="1778C7"/>
              </a:buClr>
              <a:buFont typeface="System Font Regular"/>
              <a:buChar char="■"/>
              <a:defRPr/>
            </a:lvl3pPr>
            <a:lvl4pPr marL="171450" indent="-171450">
              <a:buClr>
                <a:srgbClr val="1778C7"/>
              </a:buClr>
              <a:buFont typeface="System Font Regular"/>
              <a:buChar char="■"/>
              <a:defRPr/>
            </a:lvl4pPr>
            <a:lvl5pPr marL="171450" indent="-171450">
              <a:buClr>
                <a:srgbClr val="1778C7"/>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0123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41887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B7763118-0811-A045-907D-A37A39B473C7}"/>
              </a:ext>
            </a:extLst>
          </p:cNvPr>
          <p:cNvSpPr>
            <a:spLocks noGrp="1"/>
          </p:cNvSpPr>
          <p:nvPr>
            <p:ph type="title" hasCustomPrompt="1"/>
          </p:nvPr>
        </p:nvSpPr>
        <p:spPr>
          <a:xfrm>
            <a:off x="1535249" y="664745"/>
            <a:ext cx="4560751" cy="162161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E2C4E96E-0DBC-9741-978E-351DF7CF4BEA}"/>
              </a:ext>
            </a:extLst>
          </p:cNvPr>
          <p:cNvSpPr>
            <a:spLocks noGrp="1"/>
          </p:cNvSpPr>
          <p:nvPr>
            <p:ph idx="1"/>
          </p:nvPr>
        </p:nvSpPr>
        <p:spPr>
          <a:xfrm>
            <a:off x="1535249" y="2526750"/>
            <a:ext cx="4560751" cy="3670850"/>
          </a:xfrm>
        </p:spPr>
        <p:txBody>
          <a:bodyPr/>
          <a:lstStyle>
            <a:lvl1pPr marL="457200" indent="-457200">
              <a:buClr>
                <a:schemeClr val="accent6"/>
              </a:buClr>
              <a:buFont typeface="System Font Regular"/>
              <a:buChar char="■"/>
              <a:defRPr/>
            </a:lvl1pPr>
            <a:lvl2pPr marL="285750" indent="-285750">
              <a:buClr>
                <a:schemeClr val="accent6"/>
              </a:buClr>
              <a:buFont typeface="System Font Regular"/>
              <a:buChar char="■"/>
              <a:defRPr/>
            </a:lvl2pPr>
            <a:lvl3pPr marL="171450" indent="-171450">
              <a:buClr>
                <a:schemeClr val="accent6"/>
              </a:buClr>
              <a:buFont typeface="System Font Regular"/>
              <a:buChar char="■"/>
              <a:defRPr/>
            </a:lvl3pPr>
            <a:lvl4pPr marL="171450" indent="-171450">
              <a:buClr>
                <a:schemeClr val="accent6"/>
              </a:buClr>
              <a:buFont typeface="System Font Regular"/>
              <a:buChar char="■"/>
              <a:defRPr/>
            </a:lvl4pPr>
            <a:lvl5pPr marL="171450" indent="-171450">
              <a:buClr>
                <a:schemeClr val="accent6"/>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8077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567680" cy="641887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206448" y="990269"/>
            <a:ext cx="6414052" cy="2438731"/>
          </a:xfrm>
        </p:spPr>
        <p:txBody>
          <a:bodyPr/>
          <a:lstStyle>
            <a:lvl1pPr algn="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7112000" y="3667761"/>
            <a:ext cx="4508500" cy="275111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8100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105400" cy="641887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6531429" y="664745"/>
            <a:ext cx="5089071" cy="1621619"/>
          </a:xfrm>
        </p:spPr>
        <p:txBody>
          <a:bodyPr/>
          <a:lstStyle>
            <a:lvl1pPr>
              <a:defRPr sz="3600" spc="0"/>
            </a:lvl1pPr>
          </a:lstStyle>
          <a:p>
            <a:r>
              <a:rPr lang="en-US" dirty="0"/>
              <a:t>CLICK TO EDIT MASTER TITLE STYLE</a:t>
            </a:r>
          </a:p>
        </p:txBody>
      </p:sp>
      <p:sp>
        <p:nvSpPr>
          <p:cNvPr id="7" name="Content Placeholder 2">
            <a:extLst>
              <a:ext uri="{FF2B5EF4-FFF2-40B4-BE49-F238E27FC236}">
                <a16:creationId xmlns:a16="http://schemas.microsoft.com/office/drawing/2014/main" id="{0353C0E3-CA06-FF4E-9268-38C763A245CD}"/>
              </a:ext>
            </a:extLst>
          </p:cNvPr>
          <p:cNvSpPr>
            <a:spLocks noGrp="1"/>
          </p:cNvSpPr>
          <p:nvPr>
            <p:ph idx="1"/>
          </p:nvPr>
        </p:nvSpPr>
        <p:spPr>
          <a:xfrm>
            <a:off x="6531429" y="2526750"/>
            <a:ext cx="5089071" cy="3670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9545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112014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E8A2D389-5092-B541-B85C-948DD9C9B7AA}"/>
              </a:ext>
            </a:extLst>
          </p:cNvPr>
          <p:cNvSpPr>
            <a:spLocks noGrp="1"/>
          </p:cNvSpPr>
          <p:nvPr>
            <p:ph idx="1"/>
          </p:nvPr>
        </p:nvSpPr>
        <p:spPr>
          <a:xfrm>
            <a:off x="6380480" y="3715470"/>
            <a:ext cx="5240020" cy="27034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9310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3429000"/>
            <a:ext cx="10325101" cy="298987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691324"/>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A64CFFCC-3559-F84D-A042-1BAFB259196A}"/>
              </a:ext>
            </a:extLst>
          </p:cNvPr>
          <p:cNvSpPr>
            <a:spLocks noGrp="1"/>
          </p:cNvSpPr>
          <p:nvPr>
            <p:ph idx="1"/>
          </p:nvPr>
        </p:nvSpPr>
        <p:spPr>
          <a:xfrm>
            <a:off x="6380480" y="691325"/>
            <a:ext cx="5240020" cy="22855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2749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11" name="Picture Placeholder 4">
            <a:extLst>
              <a:ext uri="{FF2B5EF4-FFF2-40B4-BE49-F238E27FC236}">
                <a16:creationId xmlns:a16="http://schemas.microsoft.com/office/drawing/2014/main" id="{D910E763-4396-F74C-8903-82D9802B2D74}"/>
              </a:ext>
            </a:extLst>
          </p:cNvPr>
          <p:cNvSpPr>
            <a:spLocks noGrp="1"/>
          </p:cNvSpPr>
          <p:nvPr>
            <p:ph type="pic" sz="quarter" idx="13" hasCustomPrompt="1"/>
          </p:nvPr>
        </p:nvSpPr>
        <p:spPr>
          <a:xfrm>
            <a:off x="3479701"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a:extLst>
              <a:ext uri="{FF2B5EF4-FFF2-40B4-BE49-F238E27FC236}">
                <a16:creationId xmlns:a16="http://schemas.microsoft.com/office/drawing/2014/main" id="{E94BA5C2-38F4-E14F-AA9C-C3DFC999753E}"/>
              </a:ext>
            </a:extLst>
          </p:cNvPr>
          <p:cNvSpPr>
            <a:spLocks noGrp="1"/>
          </p:cNvSpPr>
          <p:nvPr>
            <p:ph type="pic" sz="quarter" idx="14" hasCustomPrompt="1"/>
          </p:nvPr>
        </p:nvSpPr>
        <p:spPr>
          <a:xfrm>
            <a:off x="5092502"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a:extLst>
              <a:ext uri="{FF2B5EF4-FFF2-40B4-BE49-F238E27FC236}">
                <a16:creationId xmlns:a16="http://schemas.microsoft.com/office/drawing/2014/main" id="{A9FCD912-C26A-6644-A093-938CD0712E60}"/>
              </a:ext>
            </a:extLst>
          </p:cNvPr>
          <p:cNvSpPr>
            <a:spLocks noGrp="1"/>
          </p:cNvSpPr>
          <p:nvPr>
            <p:ph type="pic" sz="quarter" idx="15" hasCustomPrompt="1"/>
          </p:nvPr>
        </p:nvSpPr>
        <p:spPr>
          <a:xfrm>
            <a:off x="67437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2" name="Picture Placeholder 4">
            <a:extLst>
              <a:ext uri="{FF2B5EF4-FFF2-40B4-BE49-F238E27FC236}">
                <a16:creationId xmlns:a16="http://schemas.microsoft.com/office/drawing/2014/main" id="{2B2E5B3A-B4B2-BD4F-AB85-BFF95E3A2AD7}"/>
              </a:ext>
            </a:extLst>
          </p:cNvPr>
          <p:cNvSpPr>
            <a:spLocks noGrp="1"/>
          </p:cNvSpPr>
          <p:nvPr>
            <p:ph type="pic" sz="quarter" idx="24" hasCustomPrompt="1"/>
          </p:nvPr>
        </p:nvSpPr>
        <p:spPr>
          <a:xfrm>
            <a:off x="8394898"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3" name="Picture Placeholder 4">
            <a:extLst>
              <a:ext uri="{FF2B5EF4-FFF2-40B4-BE49-F238E27FC236}">
                <a16:creationId xmlns:a16="http://schemas.microsoft.com/office/drawing/2014/main" id="{CC35ADD1-35FD-C44E-BAE2-21F1D63D4DEC}"/>
              </a:ext>
            </a:extLst>
          </p:cNvPr>
          <p:cNvSpPr>
            <a:spLocks noGrp="1"/>
          </p:cNvSpPr>
          <p:nvPr>
            <p:ph type="pic" sz="quarter" idx="25" hasCustomPrompt="1"/>
          </p:nvPr>
        </p:nvSpPr>
        <p:spPr>
          <a:xfrm>
            <a:off x="10046096"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4" name="Picture Placeholder 4">
            <a:extLst>
              <a:ext uri="{FF2B5EF4-FFF2-40B4-BE49-F238E27FC236}">
                <a16:creationId xmlns:a16="http://schemas.microsoft.com/office/drawing/2014/main" id="{4A064768-5B8B-5740-B764-CCD1215AD7E3}"/>
              </a:ext>
            </a:extLst>
          </p:cNvPr>
          <p:cNvSpPr>
            <a:spLocks noGrp="1"/>
          </p:cNvSpPr>
          <p:nvPr>
            <p:ph type="pic" sz="quarter" idx="26" hasCustomPrompt="1"/>
          </p:nvPr>
        </p:nvSpPr>
        <p:spPr>
          <a:xfrm>
            <a:off x="18669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5" name="Picture Placeholder 4">
            <a:extLst>
              <a:ext uri="{FF2B5EF4-FFF2-40B4-BE49-F238E27FC236}">
                <a16:creationId xmlns:a16="http://schemas.microsoft.com/office/drawing/2014/main" id="{A8ACE225-1838-3544-957D-AACCA7BE3A1A}"/>
              </a:ext>
            </a:extLst>
          </p:cNvPr>
          <p:cNvSpPr>
            <a:spLocks noGrp="1"/>
          </p:cNvSpPr>
          <p:nvPr>
            <p:ph type="pic" sz="quarter" idx="27" hasCustomPrompt="1"/>
          </p:nvPr>
        </p:nvSpPr>
        <p:spPr>
          <a:xfrm>
            <a:off x="3479701"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6" name="Picture Placeholder 4">
            <a:extLst>
              <a:ext uri="{FF2B5EF4-FFF2-40B4-BE49-F238E27FC236}">
                <a16:creationId xmlns:a16="http://schemas.microsoft.com/office/drawing/2014/main" id="{FD0641E4-640F-8D4E-8C69-BFEE014364E3}"/>
              </a:ext>
            </a:extLst>
          </p:cNvPr>
          <p:cNvSpPr>
            <a:spLocks noGrp="1"/>
          </p:cNvSpPr>
          <p:nvPr>
            <p:ph type="pic" sz="quarter" idx="28" hasCustomPrompt="1"/>
          </p:nvPr>
        </p:nvSpPr>
        <p:spPr>
          <a:xfrm>
            <a:off x="5092502"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7" name="Picture Placeholder 4">
            <a:extLst>
              <a:ext uri="{FF2B5EF4-FFF2-40B4-BE49-F238E27FC236}">
                <a16:creationId xmlns:a16="http://schemas.microsoft.com/office/drawing/2014/main" id="{0DBFC0DE-039B-2F4E-BFBC-2E3DA0364347}"/>
              </a:ext>
            </a:extLst>
          </p:cNvPr>
          <p:cNvSpPr>
            <a:spLocks noGrp="1"/>
          </p:cNvSpPr>
          <p:nvPr>
            <p:ph type="pic" sz="quarter" idx="29" hasCustomPrompt="1"/>
          </p:nvPr>
        </p:nvSpPr>
        <p:spPr>
          <a:xfrm>
            <a:off x="67437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8" name="Picture Placeholder 4">
            <a:extLst>
              <a:ext uri="{FF2B5EF4-FFF2-40B4-BE49-F238E27FC236}">
                <a16:creationId xmlns:a16="http://schemas.microsoft.com/office/drawing/2014/main" id="{25EA1B11-E5B8-9149-BBE6-13ADFB08F8B5}"/>
              </a:ext>
            </a:extLst>
          </p:cNvPr>
          <p:cNvSpPr>
            <a:spLocks noGrp="1"/>
          </p:cNvSpPr>
          <p:nvPr>
            <p:ph type="pic" sz="quarter" idx="30" hasCustomPrompt="1"/>
          </p:nvPr>
        </p:nvSpPr>
        <p:spPr>
          <a:xfrm>
            <a:off x="8394898"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icture Placeholder 4">
            <a:extLst>
              <a:ext uri="{FF2B5EF4-FFF2-40B4-BE49-F238E27FC236}">
                <a16:creationId xmlns:a16="http://schemas.microsoft.com/office/drawing/2014/main" id="{ECDDA7D5-E29D-2F4F-9BBE-E4BC874FC1DF}"/>
              </a:ext>
            </a:extLst>
          </p:cNvPr>
          <p:cNvSpPr>
            <a:spLocks noGrp="1"/>
          </p:cNvSpPr>
          <p:nvPr>
            <p:ph type="pic" sz="quarter" idx="31" hasCustomPrompt="1"/>
          </p:nvPr>
        </p:nvSpPr>
        <p:spPr>
          <a:xfrm>
            <a:off x="10046096"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0" name="Picture Placeholder 4">
            <a:extLst>
              <a:ext uri="{FF2B5EF4-FFF2-40B4-BE49-F238E27FC236}">
                <a16:creationId xmlns:a16="http://schemas.microsoft.com/office/drawing/2014/main" id="{D39CEE3D-7E7A-494C-B8D1-6A561A1F8C67}"/>
              </a:ext>
            </a:extLst>
          </p:cNvPr>
          <p:cNvSpPr>
            <a:spLocks noGrp="1"/>
          </p:cNvSpPr>
          <p:nvPr>
            <p:ph type="pic" sz="quarter" idx="32" hasCustomPrompt="1"/>
          </p:nvPr>
        </p:nvSpPr>
        <p:spPr>
          <a:xfrm>
            <a:off x="18669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1" name="Picture Placeholder 4">
            <a:extLst>
              <a:ext uri="{FF2B5EF4-FFF2-40B4-BE49-F238E27FC236}">
                <a16:creationId xmlns:a16="http://schemas.microsoft.com/office/drawing/2014/main" id="{D2F2FBF1-42C4-084B-9B8F-8A6BB412FDFF}"/>
              </a:ext>
            </a:extLst>
          </p:cNvPr>
          <p:cNvSpPr>
            <a:spLocks noGrp="1"/>
          </p:cNvSpPr>
          <p:nvPr>
            <p:ph type="pic" sz="quarter" idx="33" hasCustomPrompt="1"/>
          </p:nvPr>
        </p:nvSpPr>
        <p:spPr>
          <a:xfrm>
            <a:off x="3479701"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2" name="Picture Placeholder 4">
            <a:extLst>
              <a:ext uri="{FF2B5EF4-FFF2-40B4-BE49-F238E27FC236}">
                <a16:creationId xmlns:a16="http://schemas.microsoft.com/office/drawing/2014/main" id="{99001851-0A29-5945-8461-09C32A1DF560}"/>
              </a:ext>
            </a:extLst>
          </p:cNvPr>
          <p:cNvSpPr>
            <a:spLocks noGrp="1"/>
          </p:cNvSpPr>
          <p:nvPr>
            <p:ph type="pic" sz="quarter" idx="34" hasCustomPrompt="1"/>
          </p:nvPr>
        </p:nvSpPr>
        <p:spPr>
          <a:xfrm>
            <a:off x="5092502"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3" name="Picture Placeholder 4">
            <a:extLst>
              <a:ext uri="{FF2B5EF4-FFF2-40B4-BE49-F238E27FC236}">
                <a16:creationId xmlns:a16="http://schemas.microsoft.com/office/drawing/2014/main" id="{DC1D8B20-1A51-9C4A-ABDD-DD48B5D1C275}"/>
              </a:ext>
            </a:extLst>
          </p:cNvPr>
          <p:cNvSpPr>
            <a:spLocks noGrp="1"/>
          </p:cNvSpPr>
          <p:nvPr>
            <p:ph type="pic" sz="quarter" idx="35" hasCustomPrompt="1"/>
          </p:nvPr>
        </p:nvSpPr>
        <p:spPr>
          <a:xfrm>
            <a:off x="67437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4" name="Picture Placeholder 4">
            <a:extLst>
              <a:ext uri="{FF2B5EF4-FFF2-40B4-BE49-F238E27FC236}">
                <a16:creationId xmlns:a16="http://schemas.microsoft.com/office/drawing/2014/main" id="{5AA24CC2-0B66-B34D-A228-6AE40A8DE753}"/>
              </a:ext>
            </a:extLst>
          </p:cNvPr>
          <p:cNvSpPr>
            <a:spLocks noGrp="1"/>
          </p:cNvSpPr>
          <p:nvPr>
            <p:ph type="pic" sz="quarter" idx="36" hasCustomPrompt="1"/>
          </p:nvPr>
        </p:nvSpPr>
        <p:spPr>
          <a:xfrm>
            <a:off x="8394898"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5" name="Picture Placeholder 4">
            <a:extLst>
              <a:ext uri="{FF2B5EF4-FFF2-40B4-BE49-F238E27FC236}">
                <a16:creationId xmlns:a16="http://schemas.microsoft.com/office/drawing/2014/main" id="{5FA8BDB8-5757-C142-AC90-BC8AD95844D0}"/>
              </a:ext>
            </a:extLst>
          </p:cNvPr>
          <p:cNvSpPr>
            <a:spLocks noGrp="1"/>
          </p:cNvSpPr>
          <p:nvPr>
            <p:ph type="pic" sz="quarter" idx="37" hasCustomPrompt="1"/>
          </p:nvPr>
        </p:nvSpPr>
        <p:spPr>
          <a:xfrm>
            <a:off x="10046096"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6" name="Picture Placeholder 4">
            <a:extLst>
              <a:ext uri="{FF2B5EF4-FFF2-40B4-BE49-F238E27FC236}">
                <a16:creationId xmlns:a16="http://schemas.microsoft.com/office/drawing/2014/main" id="{65AA2FDC-1BAC-F24E-85E0-00EBEC7473C7}"/>
              </a:ext>
            </a:extLst>
          </p:cNvPr>
          <p:cNvSpPr>
            <a:spLocks noGrp="1"/>
          </p:cNvSpPr>
          <p:nvPr>
            <p:ph type="pic" sz="quarter" idx="38" hasCustomPrompt="1"/>
          </p:nvPr>
        </p:nvSpPr>
        <p:spPr>
          <a:xfrm>
            <a:off x="18669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7" name="Picture Placeholder 4">
            <a:extLst>
              <a:ext uri="{FF2B5EF4-FFF2-40B4-BE49-F238E27FC236}">
                <a16:creationId xmlns:a16="http://schemas.microsoft.com/office/drawing/2014/main" id="{72982FDD-C863-2C47-A976-BFBF4777637D}"/>
              </a:ext>
            </a:extLst>
          </p:cNvPr>
          <p:cNvSpPr>
            <a:spLocks noGrp="1"/>
          </p:cNvSpPr>
          <p:nvPr>
            <p:ph type="pic" sz="quarter" idx="39" hasCustomPrompt="1"/>
          </p:nvPr>
        </p:nvSpPr>
        <p:spPr>
          <a:xfrm>
            <a:off x="3479701"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8" name="Picture Placeholder 4">
            <a:extLst>
              <a:ext uri="{FF2B5EF4-FFF2-40B4-BE49-F238E27FC236}">
                <a16:creationId xmlns:a16="http://schemas.microsoft.com/office/drawing/2014/main" id="{1D2AA8B1-2C53-7940-A97F-72E577896EC9}"/>
              </a:ext>
            </a:extLst>
          </p:cNvPr>
          <p:cNvSpPr>
            <a:spLocks noGrp="1"/>
          </p:cNvSpPr>
          <p:nvPr>
            <p:ph type="pic" sz="quarter" idx="40" hasCustomPrompt="1"/>
          </p:nvPr>
        </p:nvSpPr>
        <p:spPr>
          <a:xfrm>
            <a:off x="5092502"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9" name="Picture Placeholder 4">
            <a:extLst>
              <a:ext uri="{FF2B5EF4-FFF2-40B4-BE49-F238E27FC236}">
                <a16:creationId xmlns:a16="http://schemas.microsoft.com/office/drawing/2014/main" id="{B695AF4D-D6DC-0944-98EC-F2C964A6D132}"/>
              </a:ext>
            </a:extLst>
          </p:cNvPr>
          <p:cNvSpPr>
            <a:spLocks noGrp="1"/>
          </p:cNvSpPr>
          <p:nvPr>
            <p:ph type="pic" sz="quarter" idx="41" hasCustomPrompt="1"/>
          </p:nvPr>
        </p:nvSpPr>
        <p:spPr>
          <a:xfrm>
            <a:off x="67437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0" name="Picture Placeholder 4">
            <a:extLst>
              <a:ext uri="{FF2B5EF4-FFF2-40B4-BE49-F238E27FC236}">
                <a16:creationId xmlns:a16="http://schemas.microsoft.com/office/drawing/2014/main" id="{002E033C-4E61-6B4F-B553-C83E76F94D8B}"/>
              </a:ext>
            </a:extLst>
          </p:cNvPr>
          <p:cNvSpPr>
            <a:spLocks noGrp="1"/>
          </p:cNvSpPr>
          <p:nvPr>
            <p:ph type="pic" sz="quarter" idx="42" hasCustomPrompt="1"/>
          </p:nvPr>
        </p:nvSpPr>
        <p:spPr>
          <a:xfrm>
            <a:off x="8394898"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1" name="Picture Placeholder 4">
            <a:extLst>
              <a:ext uri="{FF2B5EF4-FFF2-40B4-BE49-F238E27FC236}">
                <a16:creationId xmlns:a16="http://schemas.microsoft.com/office/drawing/2014/main" id="{750A9437-CEAD-0741-8012-DFC58613492D}"/>
              </a:ext>
            </a:extLst>
          </p:cNvPr>
          <p:cNvSpPr>
            <a:spLocks noGrp="1"/>
          </p:cNvSpPr>
          <p:nvPr>
            <p:ph type="pic" sz="quarter" idx="43" hasCustomPrompt="1"/>
          </p:nvPr>
        </p:nvSpPr>
        <p:spPr>
          <a:xfrm>
            <a:off x="10046096"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109835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9"/>
        <p:cNvGrpSpPr/>
        <p:nvPr/>
      </p:nvGrpSpPr>
      <p:grpSpPr>
        <a:xfrm>
          <a:off x="0" y="0"/>
          <a:ext cx="0" cy="0"/>
          <a:chOff x="0" y="0"/>
          <a:chExt cx="0" cy="0"/>
        </a:xfrm>
      </p:grpSpPr>
      <p:sp>
        <p:nvSpPr>
          <p:cNvPr id="40" name="Google Shape;40;p8"/>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41" name="Google Shape;41;p8"/>
          <p:cNvSpPr txBox="1">
            <a:spLocks noGrp="1"/>
          </p:cNvSpPr>
          <p:nvPr>
            <p:ph type="title"/>
          </p:nvPr>
        </p:nvSpPr>
        <p:spPr>
          <a:xfrm>
            <a:off x="1866900" y="996124"/>
            <a:ext cx="4229100" cy="162161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525952"/>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42" name="Picture Placeholder 4">
            <a:extLst>
              <a:ext uri="{FF2B5EF4-FFF2-40B4-BE49-F238E27FC236}">
                <a16:creationId xmlns:a16="http://schemas.microsoft.com/office/drawing/2014/main" id="{AB69879B-EE95-2340-855D-A9E3FF45B369}"/>
              </a:ext>
            </a:extLst>
          </p:cNvPr>
          <p:cNvSpPr>
            <a:spLocks noGrp="1"/>
          </p:cNvSpPr>
          <p:nvPr>
            <p:ph type="pic" sz="quarter" idx="13" hasCustomPrompt="1"/>
          </p:nvPr>
        </p:nvSpPr>
        <p:spPr>
          <a:xfrm>
            <a:off x="1866900" y="3212512"/>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3" name="Picture Placeholder 4">
            <a:extLst>
              <a:ext uri="{FF2B5EF4-FFF2-40B4-BE49-F238E27FC236}">
                <a16:creationId xmlns:a16="http://schemas.microsoft.com/office/drawing/2014/main" id="{81755F83-CEE1-CA4F-9CB2-AD8AF9461FE6}"/>
              </a:ext>
            </a:extLst>
          </p:cNvPr>
          <p:cNvSpPr>
            <a:spLocks noGrp="1"/>
          </p:cNvSpPr>
          <p:nvPr>
            <p:ph type="pic" sz="quarter" idx="14" hasCustomPrompt="1"/>
          </p:nvPr>
        </p:nvSpPr>
        <p:spPr>
          <a:xfrm>
            <a:off x="1866900" y="4899072"/>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4" name="Picture Placeholder 4">
            <a:extLst>
              <a:ext uri="{FF2B5EF4-FFF2-40B4-BE49-F238E27FC236}">
                <a16:creationId xmlns:a16="http://schemas.microsoft.com/office/drawing/2014/main" id="{34924851-6C37-C84F-A630-EA87C879C7DF}"/>
              </a:ext>
            </a:extLst>
          </p:cNvPr>
          <p:cNvSpPr>
            <a:spLocks noGrp="1"/>
          </p:cNvSpPr>
          <p:nvPr>
            <p:ph type="pic" sz="quarter" idx="15" hasCustomPrompt="1"/>
          </p:nvPr>
        </p:nvSpPr>
        <p:spPr>
          <a:xfrm>
            <a:off x="4396740" y="1525952"/>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5" name="Picture Placeholder 4">
            <a:extLst>
              <a:ext uri="{FF2B5EF4-FFF2-40B4-BE49-F238E27FC236}">
                <a16:creationId xmlns:a16="http://schemas.microsoft.com/office/drawing/2014/main" id="{1591A003-2C51-8747-8121-A00901B69530}"/>
              </a:ext>
            </a:extLst>
          </p:cNvPr>
          <p:cNvSpPr>
            <a:spLocks noGrp="1"/>
          </p:cNvSpPr>
          <p:nvPr>
            <p:ph type="pic" sz="quarter" idx="16" hasCustomPrompt="1"/>
          </p:nvPr>
        </p:nvSpPr>
        <p:spPr>
          <a:xfrm>
            <a:off x="6926580" y="1525952"/>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6" name="Picture Placeholder 4">
            <a:extLst>
              <a:ext uri="{FF2B5EF4-FFF2-40B4-BE49-F238E27FC236}">
                <a16:creationId xmlns:a16="http://schemas.microsoft.com/office/drawing/2014/main" id="{E5FC3E9F-0D6F-1A4B-9B98-7EEBF5AEADC0}"/>
              </a:ext>
            </a:extLst>
          </p:cNvPr>
          <p:cNvSpPr>
            <a:spLocks noGrp="1"/>
          </p:cNvSpPr>
          <p:nvPr>
            <p:ph type="pic" sz="quarter" idx="17" hasCustomPrompt="1"/>
          </p:nvPr>
        </p:nvSpPr>
        <p:spPr>
          <a:xfrm>
            <a:off x="9456420" y="1525952"/>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7" name="Picture Placeholder 4">
            <a:extLst>
              <a:ext uri="{FF2B5EF4-FFF2-40B4-BE49-F238E27FC236}">
                <a16:creationId xmlns:a16="http://schemas.microsoft.com/office/drawing/2014/main" id="{CEC3CD0E-BFD8-D741-B22E-22F2F41C4FAF}"/>
              </a:ext>
            </a:extLst>
          </p:cNvPr>
          <p:cNvSpPr>
            <a:spLocks noGrp="1"/>
          </p:cNvSpPr>
          <p:nvPr>
            <p:ph type="pic" sz="quarter" idx="18" hasCustomPrompt="1"/>
          </p:nvPr>
        </p:nvSpPr>
        <p:spPr>
          <a:xfrm>
            <a:off x="439674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8" name="Picture Placeholder 4">
            <a:extLst>
              <a:ext uri="{FF2B5EF4-FFF2-40B4-BE49-F238E27FC236}">
                <a16:creationId xmlns:a16="http://schemas.microsoft.com/office/drawing/2014/main" id="{0460D3CE-95FD-684A-91A1-6CCB6968556D}"/>
              </a:ext>
            </a:extLst>
          </p:cNvPr>
          <p:cNvSpPr>
            <a:spLocks noGrp="1"/>
          </p:cNvSpPr>
          <p:nvPr>
            <p:ph type="pic" sz="quarter" idx="19" hasCustomPrompt="1"/>
          </p:nvPr>
        </p:nvSpPr>
        <p:spPr>
          <a:xfrm>
            <a:off x="6926580" y="3212512"/>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9" name="Picture Placeholder 4">
            <a:extLst>
              <a:ext uri="{FF2B5EF4-FFF2-40B4-BE49-F238E27FC236}">
                <a16:creationId xmlns:a16="http://schemas.microsoft.com/office/drawing/2014/main" id="{B8B8D087-5B4B-8141-8DB9-81770800BD18}"/>
              </a:ext>
            </a:extLst>
          </p:cNvPr>
          <p:cNvSpPr>
            <a:spLocks noGrp="1"/>
          </p:cNvSpPr>
          <p:nvPr>
            <p:ph type="pic" sz="quarter" idx="20" hasCustomPrompt="1"/>
          </p:nvPr>
        </p:nvSpPr>
        <p:spPr>
          <a:xfrm>
            <a:off x="9456420" y="3212512"/>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0" name="Picture Placeholder 4">
            <a:extLst>
              <a:ext uri="{FF2B5EF4-FFF2-40B4-BE49-F238E27FC236}">
                <a16:creationId xmlns:a16="http://schemas.microsoft.com/office/drawing/2014/main" id="{BB5C1B6D-1803-8645-8E13-7DE2A58DE4D3}"/>
              </a:ext>
            </a:extLst>
          </p:cNvPr>
          <p:cNvSpPr>
            <a:spLocks noGrp="1"/>
          </p:cNvSpPr>
          <p:nvPr>
            <p:ph type="pic" sz="quarter" idx="21" hasCustomPrompt="1"/>
          </p:nvPr>
        </p:nvSpPr>
        <p:spPr>
          <a:xfrm>
            <a:off x="4396740" y="4899072"/>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1" name="Picture Placeholder 4">
            <a:extLst>
              <a:ext uri="{FF2B5EF4-FFF2-40B4-BE49-F238E27FC236}">
                <a16:creationId xmlns:a16="http://schemas.microsoft.com/office/drawing/2014/main" id="{285C2B50-7632-3747-84F1-900493205CDB}"/>
              </a:ext>
            </a:extLst>
          </p:cNvPr>
          <p:cNvSpPr>
            <a:spLocks noGrp="1"/>
          </p:cNvSpPr>
          <p:nvPr>
            <p:ph type="pic" sz="quarter" idx="22" hasCustomPrompt="1"/>
          </p:nvPr>
        </p:nvSpPr>
        <p:spPr>
          <a:xfrm>
            <a:off x="6926580" y="4899072"/>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2" name="Picture Placeholder 4">
            <a:extLst>
              <a:ext uri="{FF2B5EF4-FFF2-40B4-BE49-F238E27FC236}">
                <a16:creationId xmlns:a16="http://schemas.microsoft.com/office/drawing/2014/main" id="{B105B2B0-0C44-D34D-837F-9F695FD2187F}"/>
              </a:ext>
            </a:extLst>
          </p:cNvPr>
          <p:cNvSpPr>
            <a:spLocks noGrp="1"/>
          </p:cNvSpPr>
          <p:nvPr>
            <p:ph type="pic" sz="quarter" idx="23" hasCustomPrompt="1"/>
          </p:nvPr>
        </p:nvSpPr>
        <p:spPr>
          <a:xfrm>
            <a:off x="9456420" y="4899072"/>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332706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0" y="1511265"/>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5244737" y="1511265"/>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8622575" y="1511265"/>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745"/>
            <a:ext cx="9753600" cy="757655"/>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68F39EDD-56E0-DB41-A5F7-712481027C17}"/>
              </a:ext>
            </a:extLst>
          </p:cNvPr>
          <p:cNvSpPr>
            <a:spLocks noGrp="1"/>
          </p:cNvSpPr>
          <p:nvPr>
            <p:ph idx="1"/>
          </p:nvPr>
        </p:nvSpPr>
        <p:spPr>
          <a:xfrm>
            <a:off x="1866900" y="4567231"/>
            <a:ext cx="9753600" cy="177192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1695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41887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1716413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003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1" hasCustomPrompt="1"/>
          </p:nvPr>
        </p:nvSpPr>
        <p:spPr>
          <a:xfrm>
            <a:off x="990600" y="0"/>
            <a:ext cx="11201400" cy="641887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4835680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64745"/>
            <a:ext cx="75107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369725"/>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369725"/>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369725"/>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369725"/>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369725"/>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22" hasCustomPrompt="1"/>
          </p:nvPr>
        </p:nvSpPr>
        <p:spPr>
          <a:xfrm>
            <a:off x="1866901" y="4438009"/>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6" name="Picture Placeholder 4"/>
          <p:cNvSpPr>
            <a:spLocks noGrp="1"/>
          </p:cNvSpPr>
          <p:nvPr>
            <p:ph type="pic" sz="quarter" idx="23" hasCustomPrompt="1"/>
          </p:nvPr>
        </p:nvSpPr>
        <p:spPr>
          <a:xfrm>
            <a:off x="3943351" y="4438009"/>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7" name="Picture Placeholder 4"/>
          <p:cNvSpPr>
            <a:spLocks noGrp="1"/>
          </p:cNvSpPr>
          <p:nvPr>
            <p:ph type="pic" sz="quarter" idx="24" hasCustomPrompt="1"/>
          </p:nvPr>
        </p:nvSpPr>
        <p:spPr>
          <a:xfrm>
            <a:off x="6019801" y="4438009"/>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8" name="Picture Placeholder 4"/>
          <p:cNvSpPr>
            <a:spLocks noGrp="1"/>
          </p:cNvSpPr>
          <p:nvPr>
            <p:ph type="pic" sz="quarter" idx="25" hasCustomPrompt="1"/>
          </p:nvPr>
        </p:nvSpPr>
        <p:spPr>
          <a:xfrm>
            <a:off x="8096251" y="4438009"/>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9" name="Picture Placeholder 4"/>
          <p:cNvSpPr>
            <a:spLocks noGrp="1"/>
          </p:cNvSpPr>
          <p:nvPr>
            <p:ph type="pic" sz="quarter" idx="26" hasCustomPrompt="1"/>
          </p:nvPr>
        </p:nvSpPr>
        <p:spPr>
          <a:xfrm>
            <a:off x="10172700" y="4438009"/>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23166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54585"/>
            <a:ext cx="59359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34917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34917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34917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34917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34917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2763545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4D5D8D-81C4-CAD5-D3B7-7214EB3DB853}"/>
              </a:ext>
            </a:extLst>
          </p:cNvPr>
          <p:cNvSpPr>
            <a:spLocks noGrp="1"/>
          </p:cNvSpPr>
          <p:nvPr>
            <p:ph type="sldNum" sz="quarter" idx="10"/>
          </p:nvPr>
        </p:nvSpPr>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42040504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Purple: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9555610"/>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Purple: Title Slide">
    <p:bg>
      <p:bgPr>
        <a:solidFill>
          <a:srgbClr val="803F9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3" y="1730831"/>
            <a:ext cx="7644191" cy="1470025"/>
          </a:xfrm>
        </p:spPr>
        <p:txBody>
          <a:bodyPr/>
          <a:lstStyle>
            <a:lvl1pPr>
              <a:defRPr>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609603" y="3200400"/>
            <a:ext cx="7644191" cy="1752600"/>
          </a:xfrm>
        </p:spPr>
        <p:txBody>
          <a:bodyPr tIns="86868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642298604"/>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42"/>
        <p:cNvGrpSpPr/>
        <p:nvPr/>
      </p:nvGrpSpPr>
      <p:grpSpPr>
        <a:xfrm>
          <a:off x="0" y="0"/>
          <a:ext cx="0" cy="0"/>
          <a:chOff x="0" y="0"/>
          <a:chExt cx="0" cy="0"/>
        </a:xfrm>
      </p:grpSpPr>
      <p:sp>
        <p:nvSpPr>
          <p:cNvPr id="43" name="Google Shape;43;p9"/>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44" name="Google Shape;44;p9"/>
          <p:cNvSpPr txBox="1">
            <a:spLocks noGrp="1"/>
          </p:cNvSpPr>
          <p:nvPr>
            <p:ph type="title"/>
          </p:nvPr>
        </p:nvSpPr>
        <p:spPr>
          <a:xfrm>
            <a:off x="1866900" y="671005"/>
            <a:ext cx="9753600" cy="745212"/>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9"/>
          <p:cNvSpPr txBox="1">
            <a:spLocks noGrp="1"/>
          </p:cNvSpPr>
          <p:nvPr>
            <p:ph type="body" idx="1"/>
          </p:nvPr>
        </p:nvSpPr>
        <p:spPr>
          <a:xfrm>
            <a:off x="1866900" y="1661159"/>
            <a:ext cx="9753600" cy="4757717"/>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46" name="Google Shape;46;p9"/>
          <p:cNvPicPr preferRelativeResize="0"/>
          <p:nvPr/>
        </p:nvPicPr>
        <p:blipFill rotWithShape="1">
          <a:blip r:embed="rId2">
            <a:alphaModFix/>
          </a:blip>
          <a:srcRect/>
          <a:stretch/>
        </p:blipFill>
        <p:spPr>
          <a:xfrm>
            <a:off x="92494" y="5994149"/>
            <a:ext cx="842481" cy="27454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Purple: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55119925"/>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urpl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Tree>
    <p:extLst>
      <p:ext uri="{BB962C8B-B14F-4D97-AF65-F5344CB8AC3E}">
        <p14:creationId xmlns:p14="http://schemas.microsoft.com/office/powerpoint/2010/main" val="2850041336"/>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urpl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115557"/>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urple: Thank You">
    <p:spTree>
      <p:nvGrpSpPr>
        <p:cNvPr id="1" name=""/>
        <p:cNvGrpSpPr/>
        <p:nvPr/>
      </p:nvGrpSpPr>
      <p:grpSpPr>
        <a:xfrm>
          <a:off x="0" y="0"/>
          <a:ext cx="0" cy="0"/>
          <a:chOff x="0" y="0"/>
          <a:chExt cx="0" cy="0"/>
        </a:xfrm>
      </p:grpSpPr>
      <p:sp>
        <p:nvSpPr>
          <p:cNvPr id="3" name="Colour Panel"/>
          <p:cNvSpPr/>
          <p:nvPr userDrawn="1"/>
        </p:nvSpPr>
        <p:spPr>
          <a:xfrm>
            <a:off x="0" y="0"/>
            <a:ext cx="12192000" cy="60198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a:xfrm>
            <a:off x="609601" y="2419352"/>
            <a:ext cx="7620000" cy="1059543"/>
          </a:xfrm>
        </p:spPr>
        <p:txBody>
          <a:bodyPr>
            <a:normAutofit/>
          </a:bodyPr>
          <a:lstStyle>
            <a:lvl1pPr>
              <a:defRPr sz="2400"/>
            </a:lvl1pPr>
          </a:lstStyle>
          <a:p>
            <a:r>
              <a:rPr lang="en-US"/>
              <a:t>Click to edit Master title style</a:t>
            </a:r>
            <a:endParaRPr lang="en-GB" dirty="0"/>
          </a:p>
        </p:txBody>
      </p:sp>
    </p:spTree>
    <p:extLst>
      <p:ext uri="{BB962C8B-B14F-4D97-AF65-F5344CB8AC3E}">
        <p14:creationId xmlns:p14="http://schemas.microsoft.com/office/powerpoint/2010/main" val="783143431"/>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7537" y="1"/>
            <a:ext cx="10850033" cy="1268413"/>
          </a:xfrm>
        </p:spPr>
        <p:txBody>
          <a:bodyPr/>
          <a:lstStyle/>
          <a:p>
            <a:r>
              <a:rPr lang="en-US"/>
              <a:t>Click to edit Master title style</a:t>
            </a:r>
            <a:endParaRPr lang="en-GB"/>
          </a:p>
        </p:txBody>
      </p:sp>
      <p:sp>
        <p:nvSpPr>
          <p:cNvPr id="3" name="Text Placeholder 2"/>
          <p:cNvSpPr>
            <a:spLocks noGrp="1"/>
          </p:cNvSpPr>
          <p:nvPr>
            <p:ph type="body" sz="half" idx="1"/>
          </p:nvPr>
        </p:nvSpPr>
        <p:spPr>
          <a:xfrm>
            <a:off x="1007537" y="1524000"/>
            <a:ext cx="5323417"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34151" y="1524000"/>
            <a:ext cx="5323416"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a:spLocks noGrp="1"/>
          </p:cNvSpPr>
          <p:nvPr>
            <p:ph type="sldNum" sz="quarter" idx="10"/>
          </p:nvPr>
        </p:nvSpPr>
        <p:spPr>
          <a:xfrm>
            <a:off x="10320867" y="6248400"/>
            <a:ext cx="1631951" cy="457200"/>
          </a:xfrm>
          <a:prstGeom prst="rect">
            <a:avLst/>
          </a:prstGeom>
        </p:spPr>
        <p:txBody>
          <a:bodyPr/>
          <a:lstStyle>
            <a:lvl1pPr>
              <a:defRPr>
                <a:latin typeface="Arial" charset="0"/>
                <a:ea typeface="ＭＳ Ｐゴシック" pitchFamily="34" charset="-128"/>
                <a:cs typeface="Arial" charset="0"/>
              </a:defRPr>
            </a:lvl1pPr>
          </a:lstStyle>
          <a:p>
            <a:pPr>
              <a:defRPr/>
            </a:pPr>
            <a:fld id="{3A554890-5BCD-474D-ACFA-32EC48BC259C}" type="slidenum">
              <a:rPr lang="en-GB"/>
              <a:pPr>
                <a:defRPr/>
              </a:pPr>
              <a:t>‹#›</a:t>
            </a:fld>
            <a:endParaRPr lang="en-GB"/>
          </a:p>
        </p:txBody>
      </p:sp>
    </p:spTree>
    <p:extLst>
      <p:ext uri="{BB962C8B-B14F-4D97-AF65-F5344CB8AC3E}">
        <p14:creationId xmlns:p14="http://schemas.microsoft.com/office/powerpoint/2010/main" val="2694299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44687-EAD2-6978-1DEE-AA1734B852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8D77D4B-2309-8DD2-AF55-CDEB38F9C2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129168-8426-B87B-77A3-C1B5D6EA86C1}"/>
              </a:ext>
            </a:extLst>
          </p:cNvPr>
          <p:cNvSpPr>
            <a:spLocks noGrp="1"/>
          </p:cNvSpPr>
          <p:nvPr>
            <p:ph type="dt" sz="half" idx="10"/>
          </p:nvPr>
        </p:nvSpPr>
        <p:spPr/>
        <p:txBody>
          <a:bodyPr/>
          <a:lstStyle/>
          <a:p>
            <a:fld id="{AA617F15-32E0-408B-938E-8EB9DEEB34B0}" type="datetimeFigureOut">
              <a:rPr lang="en-GB" smtClean="0"/>
              <a:t>06/07/2026</a:t>
            </a:fld>
            <a:endParaRPr lang="en-GB"/>
          </a:p>
        </p:txBody>
      </p:sp>
      <p:sp>
        <p:nvSpPr>
          <p:cNvPr id="5" name="Footer Placeholder 4">
            <a:extLst>
              <a:ext uri="{FF2B5EF4-FFF2-40B4-BE49-F238E27FC236}">
                <a16:creationId xmlns:a16="http://schemas.microsoft.com/office/drawing/2014/main" id="{CE22CBED-DC9B-FAEE-02DA-601C7BA4C6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68175F-31C5-66AC-EA4C-ACA3A20A91C6}"/>
              </a:ext>
            </a:extLst>
          </p:cNvPr>
          <p:cNvSpPr>
            <a:spLocks noGrp="1"/>
          </p:cNvSpPr>
          <p:nvPr>
            <p:ph type="sldNum" sz="quarter" idx="12"/>
          </p:nvPr>
        </p:nvSpPr>
        <p:spPr/>
        <p:txBody>
          <a:bodyPr/>
          <a:lstStyle/>
          <a:p>
            <a:fld id="{3E2E54EA-3933-4EEF-87E5-418FAC8CBEDA}" type="slidenum">
              <a:rPr lang="en-GB" smtClean="0"/>
              <a:t>‹#›</a:t>
            </a:fld>
            <a:endParaRPr lang="en-GB"/>
          </a:p>
        </p:txBody>
      </p:sp>
    </p:spTree>
    <p:extLst>
      <p:ext uri="{BB962C8B-B14F-4D97-AF65-F5344CB8AC3E}">
        <p14:creationId xmlns:p14="http://schemas.microsoft.com/office/powerpoint/2010/main" val="464637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A95E-B94C-CC37-0411-9868DC6E74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4FEE4E-195C-6CB5-D7A5-2043DF47B0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DBEE9E-6993-DA87-B1F0-79F2507B5D11}"/>
              </a:ext>
            </a:extLst>
          </p:cNvPr>
          <p:cNvSpPr>
            <a:spLocks noGrp="1"/>
          </p:cNvSpPr>
          <p:nvPr>
            <p:ph type="dt" sz="half" idx="10"/>
          </p:nvPr>
        </p:nvSpPr>
        <p:spPr/>
        <p:txBody>
          <a:bodyPr/>
          <a:lstStyle/>
          <a:p>
            <a:fld id="{AA617F15-32E0-408B-938E-8EB9DEEB34B0}" type="datetimeFigureOut">
              <a:rPr lang="en-GB" smtClean="0"/>
              <a:t>06/07/2026</a:t>
            </a:fld>
            <a:endParaRPr lang="en-GB"/>
          </a:p>
        </p:txBody>
      </p:sp>
      <p:sp>
        <p:nvSpPr>
          <p:cNvPr id="5" name="Footer Placeholder 4">
            <a:extLst>
              <a:ext uri="{FF2B5EF4-FFF2-40B4-BE49-F238E27FC236}">
                <a16:creationId xmlns:a16="http://schemas.microsoft.com/office/drawing/2014/main" id="{21A69A3F-E890-D8CE-CB60-4F22DF806E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AF7A29-3829-3101-17C3-3083B70D8CDE}"/>
              </a:ext>
            </a:extLst>
          </p:cNvPr>
          <p:cNvSpPr>
            <a:spLocks noGrp="1"/>
          </p:cNvSpPr>
          <p:nvPr>
            <p:ph type="sldNum" sz="quarter" idx="12"/>
          </p:nvPr>
        </p:nvSpPr>
        <p:spPr/>
        <p:txBody>
          <a:bodyPr/>
          <a:lstStyle/>
          <a:p>
            <a:fld id="{3E2E54EA-3933-4EEF-87E5-418FAC8CBEDA}" type="slidenum">
              <a:rPr lang="en-GB" smtClean="0"/>
              <a:t>‹#›</a:t>
            </a:fld>
            <a:endParaRPr lang="en-GB"/>
          </a:p>
        </p:txBody>
      </p:sp>
    </p:spTree>
    <p:extLst>
      <p:ext uri="{BB962C8B-B14F-4D97-AF65-F5344CB8AC3E}">
        <p14:creationId xmlns:p14="http://schemas.microsoft.com/office/powerpoint/2010/main" val="291038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D7912-DC1E-4834-F0FF-3DD08B4E12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B109E2-A852-25AB-5782-A64316BF50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BEF0B-4E7C-5FB8-FDF3-130DDEAC9F1D}"/>
              </a:ext>
            </a:extLst>
          </p:cNvPr>
          <p:cNvSpPr>
            <a:spLocks noGrp="1"/>
          </p:cNvSpPr>
          <p:nvPr>
            <p:ph type="dt" sz="half" idx="10"/>
          </p:nvPr>
        </p:nvSpPr>
        <p:spPr/>
        <p:txBody>
          <a:bodyPr/>
          <a:lstStyle/>
          <a:p>
            <a:fld id="{AA617F15-32E0-408B-938E-8EB9DEEB34B0}" type="datetimeFigureOut">
              <a:rPr lang="en-GB" smtClean="0"/>
              <a:t>06/07/2026</a:t>
            </a:fld>
            <a:endParaRPr lang="en-GB"/>
          </a:p>
        </p:txBody>
      </p:sp>
      <p:sp>
        <p:nvSpPr>
          <p:cNvPr id="5" name="Footer Placeholder 4">
            <a:extLst>
              <a:ext uri="{FF2B5EF4-FFF2-40B4-BE49-F238E27FC236}">
                <a16:creationId xmlns:a16="http://schemas.microsoft.com/office/drawing/2014/main" id="{1F3F754B-ED48-A189-0777-DFE119C62C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949ACC-9BB8-9F6D-1842-EB43389A673C}"/>
              </a:ext>
            </a:extLst>
          </p:cNvPr>
          <p:cNvSpPr>
            <a:spLocks noGrp="1"/>
          </p:cNvSpPr>
          <p:nvPr>
            <p:ph type="sldNum" sz="quarter" idx="12"/>
          </p:nvPr>
        </p:nvSpPr>
        <p:spPr/>
        <p:txBody>
          <a:bodyPr/>
          <a:lstStyle/>
          <a:p>
            <a:fld id="{3E2E54EA-3933-4EEF-87E5-418FAC8CBEDA}" type="slidenum">
              <a:rPr lang="en-GB" smtClean="0"/>
              <a:t>‹#›</a:t>
            </a:fld>
            <a:endParaRPr lang="en-GB"/>
          </a:p>
        </p:txBody>
      </p:sp>
    </p:spTree>
    <p:extLst>
      <p:ext uri="{BB962C8B-B14F-4D97-AF65-F5344CB8AC3E}">
        <p14:creationId xmlns:p14="http://schemas.microsoft.com/office/powerpoint/2010/main" val="17285563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4C4E-21B2-FAC1-8A24-924A3CE65C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24C943-B99E-6B84-9687-D49333C312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AB672F-A291-6571-9604-D0CF5BCDF8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22A0C7B-61EE-19DD-B510-B6E2B04AD20F}"/>
              </a:ext>
            </a:extLst>
          </p:cNvPr>
          <p:cNvSpPr>
            <a:spLocks noGrp="1"/>
          </p:cNvSpPr>
          <p:nvPr>
            <p:ph type="dt" sz="half" idx="10"/>
          </p:nvPr>
        </p:nvSpPr>
        <p:spPr/>
        <p:txBody>
          <a:bodyPr/>
          <a:lstStyle/>
          <a:p>
            <a:fld id="{AA617F15-32E0-408B-938E-8EB9DEEB34B0}" type="datetimeFigureOut">
              <a:rPr lang="en-GB" smtClean="0"/>
              <a:t>06/07/2026</a:t>
            </a:fld>
            <a:endParaRPr lang="en-GB"/>
          </a:p>
        </p:txBody>
      </p:sp>
      <p:sp>
        <p:nvSpPr>
          <p:cNvPr id="6" name="Footer Placeholder 5">
            <a:extLst>
              <a:ext uri="{FF2B5EF4-FFF2-40B4-BE49-F238E27FC236}">
                <a16:creationId xmlns:a16="http://schemas.microsoft.com/office/drawing/2014/main" id="{866C0863-F3DB-EEB2-5B37-2698364DE8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67FA93-CAE8-61CF-7D56-30258ECBEACD}"/>
              </a:ext>
            </a:extLst>
          </p:cNvPr>
          <p:cNvSpPr>
            <a:spLocks noGrp="1"/>
          </p:cNvSpPr>
          <p:nvPr>
            <p:ph type="sldNum" sz="quarter" idx="12"/>
          </p:nvPr>
        </p:nvSpPr>
        <p:spPr/>
        <p:txBody>
          <a:bodyPr/>
          <a:lstStyle/>
          <a:p>
            <a:fld id="{3E2E54EA-3933-4EEF-87E5-418FAC8CBEDA}" type="slidenum">
              <a:rPr lang="en-GB" smtClean="0"/>
              <a:t>‹#›</a:t>
            </a:fld>
            <a:endParaRPr lang="en-GB"/>
          </a:p>
        </p:txBody>
      </p:sp>
    </p:spTree>
    <p:extLst>
      <p:ext uri="{BB962C8B-B14F-4D97-AF65-F5344CB8AC3E}">
        <p14:creationId xmlns:p14="http://schemas.microsoft.com/office/powerpoint/2010/main" val="31038647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3475-EFFE-FEBB-8ACB-97C8AEACEF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F55B00-6D14-C2D3-6328-F407918F2A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D211E4-5FDA-2E31-77E4-E5F7493BE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ECE5DF-8CCC-049F-2AA3-9FE09FFB84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C691C-0E3B-3C36-34BE-F19642B456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C46951-550E-6809-8503-5DE081EC211D}"/>
              </a:ext>
            </a:extLst>
          </p:cNvPr>
          <p:cNvSpPr>
            <a:spLocks noGrp="1"/>
          </p:cNvSpPr>
          <p:nvPr>
            <p:ph type="dt" sz="half" idx="10"/>
          </p:nvPr>
        </p:nvSpPr>
        <p:spPr/>
        <p:txBody>
          <a:bodyPr/>
          <a:lstStyle/>
          <a:p>
            <a:fld id="{AA617F15-32E0-408B-938E-8EB9DEEB34B0}" type="datetimeFigureOut">
              <a:rPr lang="en-GB" smtClean="0"/>
              <a:t>06/07/2026</a:t>
            </a:fld>
            <a:endParaRPr lang="en-GB"/>
          </a:p>
        </p:txBody>
      </p:sp>
      <p:sp>
        <p:nvSpPr>
          <p:cNvPr id="8" name="Footer Placeholder 7">
            <a:extLst>
              <a:ext uri="{FF2B5EF4-FFF2-40B4-BE49-F238E27FC236}">
                <a16:creationId xmlns:a16="http://schemas.microsoft.com/office/drawing/2014/main" id="{33A9A807-EC3B-346E-343C-9D8CC55CE3A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7CC23F-293D-46E0-AE26-7FA17A2A1EA0}"/>
              </a:ext>
            </a:extLst>
          </p:cNvPr>
          <p:cNvSpPr>
            <a:spLocks noGrp="1"/>
          </p:cNvSpPr>
          <p:nvPr>
            <p:ph type="sldNum" sz="quarter" idx="12"/>
          </p:nvPr>
        </p:nvSpPr>
        <p:spPr/>
        <p:txBody>
          <a:bodyPr/>
          <a:lstStyle/>
          <a:p>
            <a:fld id="{3E2E54EA-3933-4EEF-87E5-418FAC8CBEDA}" type="slidenum">
              <a:rPr lang="en-GB" smtClean="0"/>
              <a:t>‹#›</a:t>
            </a:fld>
            <a:endParaRPr lang="en-GB"/>
          </a:p>
        </p:txBody>
      </p:sp>
    </p:spTree>
    <p:extLst>
      <p:ext uri="{BB962C8B-B14F-4D97-AF65-F5344CB8AC3E}">
        <p14:creationId xmlns:p14="http://schemas.microsoft.com/office/powerpoint/2010/main" val="1067107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47"/>
        <p:cNvGrpSpPr/>
        <p:nvPr/>
      </p:nvGrpSpPr>
      <p:grpSpPr>
        <a:xfrm>
          <a:off x="0" y="0"/>
          <a:ext cx="0" cy="0"/>
          <a:chOff x="0" y="0"/>
          <a:chExt cx="0" cy="0"/>
        </a:xfrm>
      </p:grpSpPr>
      <p:sp>
        <p:nvSpPr>
          <p:cNvPr id="48" name="Google Shape;48;p10"/>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49" name="Google Shape;49;p10"/>
          <p:cNvSpPr txBox="1">
            <a:spLocks noGrp="1"/>
          </p:cNvSpPr>
          <p:nvPr>
            <p:ph type="title"/>
          </p:nvPr>
        </p:nvSpPr>
        <p:spPr>
          <a:xfrm>
            <a:off x="1866900" y="1181100"/>
            <a:ext cx="6972300" cy="1621619"/>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0"/>
          <p:cNvSpPr>
            <a:spLocks noGrp="1"/>
          </p:cNvSpPr>
          <p:nvPr>
            <p:ph type="pic" idx="2"/>
          </p:nvPr>
        </p:nvSpPr>
        <p:spPr>
          <a:xfrm>
            <a:off x="990600" y="3927944"/>
            <a:ext cx="11201400" cy="2490933"/>
          </a:xfrm>
          <a:prstGeom prst="rect">
            <a:avLst/>
          </a:prstGeom>
          <a:solidFill>
            <a:schemeClr val="lt1"/>
          </a:solid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A7209-01DF-D665-2F05-FA2EBBEF3C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0F2CC8-E0EC-DB60-BF96-2CA3939B36D1}"/>
              </a:ext>
            </a:extLst>
          </p:cNvPr>
          <p:cNvSpPr>
            <a:spLocks noGrp="1"/>
          </p:cNvSpPr>
          <p:nvPr>
            <p:ph type="dt" sz="half" idx="10"/>
          </p:nvPr>
        </p:nvSpPr>
        <p:spPr/>
        <p:txBody>
          <a:bodyPr/>
          <a:lstStyle/>
          <a:p>
            <a:fld id="{AA617F15-32E0-408B-938E-8EB9DEEB34B0}" type="datetimeFigureOut">
              <a:rPr lang="en-GB" smtClean="0"/>
              <a:t>06/07/2026</a:t>
            </a:fld>
            <a:endParaRPr lang="en-GB"/>
          </a:p>
        </p:txBody>
      </p:sp>
      <p:sp>
        <p:nvSpPr>
          <p:cNvPr id="4" name="Footer Placeholder 3">
            <a:extLst>
              <a:ext uri="{FF2B5EF4-FFF2-40B4-BE49-F238E27FC236}">
                <a16:creationId xmlns:a16="http://schemas.microsoft.com/office/drawing/2014/main" id="{AE0EC5EF-570A-75CD-8150-05D8B8E9ED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9B60DCF-1FF1-EC5E-D518-6C5DC867562B}"/>
              </a:ext>
            </a:extLst>
          </p:cNvPr>
          <p:cNvSpPr>
            <a:spLocks noGrp="1"/>
          </p:cNvSpPr>
          <p:nvPr>
            <p:ph type="sldNum" sz="quarter" idx="12"/>
          </p:nvPr>
        </p:nvSpPr>
        <p:spPr/>
        <p:txBody>
          <a:bodyPr/>
          <a:lstStyle/>
          <a:p>
            <a:fld id="{3E2E54EA-3933-4EEF-87E5-418FAC8CBEDA}" type="slidenum">
              <a:rPr lang="en-GB" smtClean="0"/>
              <a:t>‹#›</a:t>
            </a:fld>
            <a:endParaRPr lang="en-GB"/>
          </a:p>
        </p:txBody>
      </p:sp>
    </p:spTree>
    <p:extLst>
      <p:ext uri="{BB962C8B-B14F-4D97-AF65-F5344CB8AC3E}">
        <p14:creationId xmlns:p14="http://schemas.microsoft.com/office/powerpoint/2010/main" val="7146648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1F65C9-BE33-2FFB-F79B-C81915342003}"/>
              </a:ext>
            </a:extLst>
          </p:cNvPr>
          <p:cNvSpPr>
            <a:spLocks noGrp="1"/>
          </p:cNvSpPr>
          <p:nvPr>
            <p:ph type="dt" sz="half" idx="10"/>
          </p:nvPr>
        </p:nvSpPr>
        <p:spPr/>
        <p:txBody>
          <a:bodyPr/>
          <a:lstStyle/>
          <a:p>
            <a:fld id="{AA617F15-32E0-408B-938E-8EB9DEEB34B0}" type="datetimeFigureOut">
              <a:rPr lang="en-GB" smtClean="0"/>
              <a:t>06/07/2026</a:t>
            </a:fld>
            <a:endParaRPr lang="en-GB"/>
          </a:p>
        </p:txBody>
      </p:sp>
      <p:sp>
        <p:nvSpPr>
          <p:cNvPr id="3" name="Footer Placeholder 2">
            <a:extLst>
              <a:ext uri="{FF2B5EF4-FFF2-40B4-BE49-F238E27FC236}">
                <a16:creationId xmlns:a16="http://schemas.microsoft.com/office/drawing/2014/main" id="{8D2DDC13-C227-98D0-C2F8-AECB6A3C7D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5C5485-0642-7B44-8050-935C92C51ED3}"/>
              </a:ext>
            </a:extLst>
          </p:cNvPr>
          <p:cNvSpPr>
            <a:spLocks noGrp="1"/>
          </p:cNvSpPr>
          <p:nvPr>
            <p:ph type="sldNum" sz="quarter" idx="12"/>
          </p:nvPr>
        </p:nvSpPr>
        <p:spPr/>
        <p:txBody>
          <a:bodyPr/>
          <a:lstStyle/>
          <a:p>
            <a:fld id="{3E2E54EA-3933-4EEF-87E5-418FAC8CBEDA}" type="slidenum">
              <a:rPr lang="en-GB" smtClean="0"/>
              <a:t>‹#›</a:t>
            </a:fld>
            <a:endParaRPr lang="en-GB"/>
          </a:p>
        </p:txBody>
      </p:sp>
    </p:spTree>
    <p:extLst>
      <p:ext uri="{BB962C8B-B14F-4D97-AF65-F5344CB8AC3E}">
        <p14:creationId xmlns:p14="http://schemas.microsoft.com/office/powerpoint/2010/main" val="5693056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C3B6-04DD-5DFD-5DF6-C9DF24EB5A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A32BEB-2AAF-52FE-4536-681F6415C9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089260-321B-D8C0-9E4B-0C9CB079E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01205-A99C-F592-AA0D-9EDE3C354179}"/>
              </a:ext>
            </a:extLst>
          </p:cNvPr>
          <p:cNvSpPr>
            <a:spLocks noGrp="1"/>
          </p:cNvSpPr>
          <p:nvPr>
            <p:ph type="dt" sz="half" idx="10"/>
          </p:nvPr>
        </p:nvSpPr>
        <p:spPr/>
        <p:txBody>
          <a:bodyPr/>
          <a:lstStyle/>
          <a:p>
            <a:fld id="{AA617F15-32E0-408B-938E-8EB9DEEB34B0}" type="datetimeFigureOut">
              <a:rPr lang="en-GB" smtClean="0"/>
              <a:t>06/07/2026</a:t>
            </a:fld>
            <a:endParaRPr lang="en-GB"/>
          </a:p>
        </p:txBody>
      </p:sp>
      <p:sp>
        <p:nvSpPr>
          <p:cNvPr id="6" name="Footer Placeholder 5">
            <a:extLst>
              <a:ext uri="{FF2B5EF4-FFF2-40B4-BE49-F238E27FC236}">
                <a16:creationId xmlns:a16="http://schemas.microsoft.com/office/drawing/2014/main" id="{3959AD47-6309-A59A-9D10-6332DDF875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3751CC-6D99-B19A-1060-48EA425AB9ED}"/>
              </a:ext>
            </a:extLst>
          </p:cNvPr>
          <p:cNvSpPr>
            <a:spLocks noGrp="1"/>
          </p:cNvSpPr>
          <p:nvPr>
            <p:ph type="sldNum" sz="quarter" idx="12"/>
          </p:nvPr>
        </p:nvSpPr>
        <p:spPr/>
        <p:txBody>
          <a:bodyPr/>
          <a:lstStyle/>
          <a:p>
            <a:fld id="{3E2E54EA-3933-4EEF-87E5-418FAC8CBEDA}" type="slidenum">
              <a:rPr lang="en-GB" smtClean="0"/>
              <a:t>‹#›</a:t>
            </a:fld>
            <a:endParaRPr lang="en-GB"/>
          </a:p>
        </p:txBody>
      </p:sp>
    </p:spTree>
    <p:extLst>
      <p:ext uri="{BB962C8B-B14F-4D97-AF65-F5344CB8AC3E}">
        <p14:creationId xmlns:p14="http://schemas.microsoft.com/office/powerpoint/2010/main" val="40687460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359C-2636-F0E1-AC06-1484983B9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9613EE-60C0-32CF-F664-B4B37ACC6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B19F20-357B-9F14-BF7D-B2BAA3B60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284E0-B450-0598-5BF3-243AFF407C72}"/>
              </a:ext>
            </a:extLst>
          </p:cNvPr>
          <p:cNvSpPr>
            <a:spLocks noGrp="1"/>
          </p:cNvSpPr>
          <p:nvPr>
            <p:ph type="dt" sz="half" idx="10"/>
          </p:nvPr>
        </p:nvSpPr>
        <p:spPr/>
        <p:txBody>
          <a:bodyPr/>
          <a:lstStyle/>
          <a:p>
            <a:fld id="{AA617F15-32E0-408B-938E-8EB9DEEB34B0}" type="datetimeFigureOut">
              <a:rPr lang="en-GB" smtClean="0"/>
              <a:t>06/07/2026</a:t>
            </a:fld>
            <a:endParaRPr lang="en-GB"/>
          </a:p>
        </p:txBody>
      </p:sp>
      <p:sp>
        <p:nvSpPr>
          <p:cNvPr id="6" name="Footer Placeholder 5">
            <a:extLst>
              <a:ext uri="{FF2B5EF4-FFF2-40B4-BE49-F238E27FC236}">
                <a16:creationId xmlns:a16="http://schemas.microsoft.com/office/drawing/2014/main" id="{DC972A2A-1090-E7CB-EA16-6E0E77AF10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74EA9A-C457-98F6-C199-4121880022EF}"/>
              </a:ext>
            </a:extLst>
          </p:cNvPr>
          <p:cNvSpPr>
            <a:spLocks noGrp="1"/>
          </p:cNvSpPr>
          <p:nvPr>
            <p:ph type="sldNum" sz="quarter" idx="12"/>
          </p:nvPr>
        </p:nvSpPr>
        <p:spPr/>
        <p:txBody>
          <a:bodyPr/>
          <a:lstStyle/>
          <a:p>
            <a:fld id="{3E2E54EA-3933-4EEF-87E5-418FAC8CBEDA}" type="slidenum">
              <a:rPr lang="en-GB" smtClean="0"/>
              <a:t>‹#›</a:t>
            </a:fld>
            <a:endParaRPr lang="en-GB"/>
          </a:p>
        </p:txBody>
      </p:sp>
    </p:spTree>
    <p:extLst>
      <p:ext uri="{BB962C8B-B14F-4D97-AF65-F5344CB8AC3E}">
        <p14:creationId xmlns:p14="http://schemas.microsoft.com/office/powerpoint/2010/main" val="3454522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C55D0-070E-4444-228D-9869B69426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AF830E-26F9-D89D-32A1-A30EBC03EE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8A9DA6-8C28-99B3-614C-D83F94B70A6D}"/>
              </a:ext>
            </a:extLst>
          </p:cNvPr>
          <p:cNvSpPr>
            <a:spLocks noGrp="1"/>
          </p:cNvSpPr>
          <p:nvPr>
            <p:ph type="dt" sz="half" idx="10"/>
          </p:nvPr>
        </p:nvSpPr>
        <p:spPr/>
        <p:txBody>
          <a:bodyPr/>
          <a:lstStyle/>
          <a:p>
            <a:fld id="{AA617F15-32E0-408B-938E-8EB9DEEB34B0}" type="datetimeFigureOut">
              <a:rPr lang="en-GB" smtClean="0"/>
              <a:t>06/07/2026</a:t>
            </a:fld>
            <a:endParaRPr lang="en-GB"/>
          </a:p>
        </p:txBody>
      </p:sp>
      <p:sp>
        <p:nvSpPr>
          <p:cNvPr id="5" name="Footer Placeholder 4">
            <a:extLst>
              <a:ext uri="{FF2B5EF4-FFF2-40B4-BE49-F238E27FC236}">
                <a16:creationId xmlns:a16="http://schemas.microsoft.com/office/drawing/2014/main" id="{D01DF219-9044-7B6E-2971-FF444A99A2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1761FB-88B1-7903-8E52-385A81148E8C}"/>
              </a:ext>
            </a:extLst>
          </p:cNvPr>
          <p:cNvSpPr>
            <a:spLocks noGrp="1"/>
          </p:cNvSpPr>
          <p:nvPr>
            <p:ph type="sldNum" sz="quarter" idx="12"/>
          </p:nvPr>
        </p:nvSpPr>
        <p:spPr/>
        <p:txBody>
          <a:bodyPr/>
          <a:lstStyle/>
          <a:p>
            <a:fld id="{3E2E54EA-3933-4EEF-87E5-418FAC8CBEDA}" type="slidenum">
              <a:rPr lang="en-GB" smtClean="0"/>
              <a:t>‹#›</a:t>
            </a:fld>
            <a:endParaRPr lang="en-GB"/>
          </a:p>
        </p:txBody>
      </p:sp>
    </p:spTree>
    <p:extLst>
      <p:ext uri="{BB962C8B-B14F-4D97-AF65-F5344CB8AC3E}">
        <p14:creationId xmlns:p14="http://schemas.microsoft.com/office/powerpoint/2010/main" val="34677608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CF2D5B-52CC-0DC7-A9DB-9787E02A5B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8B7C8F-61D4-4AF9-C90A-B510CED701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3C93C2-D5F3-BFF5-B655-EC9DC96C59FD}"/>
              </a:ext>
            </a:extLst>
          </p:cNvPr>
          <p:cNvSpPr>
            <a:spLocks noGrp="1"/>
          </p:cNvSpPr>
          <p:nvPr>
            <p:ph type="dt" sz="half" idx="10"/>
          </p:nvPr>
        </p:nvSpPr>
        <p:spPr/>
        <p:txBody>
          <a:bodyPr/>
          <a:lstStyle/>
          <a:p>
            <a:fld id="{AA617F15-32E0-408B-938E-8EB9DEEB34B0}" type="datetimeFigureOut">
              <a:rPr lang="en-GB" smtClean="0"/>
              <a:t>06/07/2026</a:t>
            </a:fld>
            <a:endParaRPr lang="en-GB"/>
          </a:p>
        </p:txBody>
      </p:sp>
      <p:sp>
        <p:nvSpPr>
          <p:cNvPr id="5" name="Footer Placeholder 4">
            <a:extLst>
              <a:ext uri="{FF2B5EF4-FFF2-40B4-BE49-F238E27FC236}">
                <a16:creationId xmlns:a16="http://schemas.microsoft.com/office/drawing/2014/main" id="{169981A6-6B28-6283-9EC9-9039CE037D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13423-24C7-EA13-AA6D-7F2831721AEF}"/>
              </a:ext>
            </a:extLst>
          </p:cNvPr>
          <p:cNvSpPr>
            <a:spLocks noGrp="1"/>
          </p:cNvSpPr>
          <p:nvPr>
            <p:ph type="sldNum" sz="quarter" idx="12"/>
          </p:nvPr>
        </p:nvSpPr>
        <p:spPr/>
        <p:txBody>
          <a:bodyPr/>
          <a:lstStyle/>
          <a:p>
            <a:fld id="{3E2E54EA-3933-4EEF-87E5-418FAC8CBEDA}" type="slidenum">
              <a:rPr lang="en-GB" smtClean="0"/>
              <a:t>‹#›</a:t>
            </a:fld>
            <a:endParaRPr lang="en-GB"/>
          </a:p>
        </p:txBody>
      </p:sp>
    </p:spTree>
    <p:extLst>
      <p:ext uri="{BB962C8B-B14F-4D97-AF65-F5344CB8AC3E}">
        <p14:creationId xmlns:p14="http://schemas.microsoft.com/office/powerpoint/2010/main" val="4011161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Purple: Title Slide">
    <p:bg>
      <p:bgPr>
        <a:solidFill>
          <a:srgbClr val="803F9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3" y="1730831"/>
            <a:ext cx="7644191" cy="1470025"/>
          </a:xfrm>
        </p:spPr>
        <p:txBody>
          <a:bodyPr/>
          <a:lstStyle>
            <a:lvl1pPr>
              <a:defRPr>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609603" y="3200400"/>
            <a:ext cx="7644191" cy="1752600"/>
          </a:xfrm>
        </p:spPr>
        <p:txBody>
          <a:bodyPr tIns="86868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464977301"/>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Purple: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27626"/>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Purpl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Tree>
    <p:extLst>
      <p:ext uri="{BB962C8B-B14F-4D97-AF65-F5344CB8AC3E}">
        <p14:creationId xmlns:p14="http://schemas.microsoft.com/office/powerpoint/2010/main" val="4145909068"/>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Purpl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98249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51"/>
        <p:cNvGrpSpPr/>
        <p:nvPr/>
      </p:nvGrpSpPr>
      <p:grpSpPr>
        <a:xfrm>
          <a:off x="0" y="0"/>
          <a:ext cx="0" cy="0"/>
          <a:chOff x="0" y="0"/>
          <a:chExt cx="0" cy="0"/>
        </a:xfrm>
      </p:grpSpPr>
      <p:sp>
        <p:nvSpPr>
          <p:cNvPr id="52" name="Google Shape;52;p11"/>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53" name="Google Shape;53;p11"/>
          <p:cNvSpPr>
            <a:spLocks noGrp="1"/>
          </p:cNvSpPr>
          <p:nvPr>
            <p:ph type="pic" idx="2"/>
          </p:nvPr>
        </p:nvSpPr>
        <p:spPr>
          <a:xfrm>
            <a:off x="990600" y="3897267"/>
            <a:ext cx="3748377" cy="2505134"/>
          </a:xfrm>
          <a:prstGeom prst="rect">
            <a:avLst/>
          </a:prstGeom>
          <a:solidFill>
            <a:schemeClr val="lt1"/>
          </a:solidFill>
          <a:ln>
            <a:noFill/>
          </a:ln>
        </p:spPr>
      </p:sp>
      <p:sp>
        <p:nvSpPr>
          <p:cNvPr id="54" name="Google Shape;54;p11"/>
          <p:cNvSpPr>
            <a:spLocks noGrp="1"/>
          </p:cNvSpPr>
          <p:nvPr>
            <p:ph type="pic" idx="3"/>
          </p:nvPr>
        </p:nvSpPr>
        <p:spPr>
          <a:xfrm>
            <a:off x="4738977" y="3897267"/>
            <a:ext cx="3748377" cy="2505134"/>
          </a:xfrm>
          <a:prstGeom prst="rect">
            <a:avLst/>
          </a:prstGeom>
          <a:solidFill>
            <a:schemeClr val="lt1"/>
          </a:solidFill>
          <a:ln>
            <a:noFill/>
          </a:ln>
        </p:spPr>
      </p:sp>
      <p:sp>
        <p:nvSpPr>
          <p:cNvPr id="55" name="Google Shape;55;p11"/>
          <p:cNvSpPr>
            <a:spLocks noGrp="1"/>
          </p:cNvSpPr>
          <p:nvPr>
            <p:ph type="pic" idx="4"/>
          </p:nvPr>
        </p:nvSpPr>
        <p:spPr>
          <a:xfrm>
            <a:off x="8487355" y="3897267"/>
            <a:ext cx="3704646" cy="2505134"/>
          </a:xfrm>
          <a:prstGeom prst="rect">
            <a:avLst/>
          </a:prstGeom>
          <a:solidFill>
            <a:schemeClr val="lt1"/>
          </a:solidFill>
          <a:ln>
            <a:noFill/>
          </a:ln>
        </p:spPr>
      </p:sp>
      <p:sp>
        <p:nvSpPr>
          <p:cNvPr id="56" name="Google Shape;56;p11"/>
          <p:cNvSpPr txBox="1">
            <a:spLocks noGrp="1"/>
          </p:cNvSpPr>
          <p:nvPr>
            <p:ph type="title"/>
          </p:nvPr>
        </p:nvSpPr>
        <p:spPr>
          <a:xfrm>
            <a:off x="1866900" y="441411"/>
            <a:ext cx="9753600" cy="810810"/>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1"/>
          <p:cNvSpPr txBox="1">
            <a:spLocks noGrp="1"/>
          </p:cNvSpPr>
          <p:nvPr>
            <p:ph type="body" idx="1"/>
          </p:nvPr>
        </p:nvSpPr>
        <p:spPr>
          <a:xfrm>
            <a:off x="1866900" y="1493520"/>
            <a:ext cx="9753600" cy="2286000"/>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urple: Thank You">
    <p:spTree>
      <p:nvGrpSpPr>
        <p:cNvPr id="1" name=""/>
        <p:cNvGrpSpPr/>
        <p:nvPr/>
      </p:nvGrpSpPr>
      <p:grpSpPr>
        <a:xfrm>
          <a:off x="0" y="0"/>
          <a:ext cx="0" cy="0"/>
          <a:chOff x="0" y="0"/>
          <a:chExt cx="0" cy="0"/>
        </a:xfrm>
      </p:grpSpPr>
      <p:sp>
        <p:nvSpPr>
          <p:cNvPr id="3" name="Colour Panel"/>
          <p:cNvSpPr/>
          <p:nvPr userDrawn="1"/>
        </p:nvSpPr>
        <p:spPr>
          <a:xfrm>
            <a:off x="0" y="0"/>
            <a:ext cx="12192000" cy="60198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a:xfrm>
            <a:off x="609601" y="2419352"/>
            <a:ext cx="7620000" cy="1059543"/>
          </a:xfrm>
        </p:spPr>
        <p:txBody>
          <a:bodyPr>
            <a:normAutofit/>
          </a:bodyPr>
          <a:lstStyle>
            <a:lvl1pPr>
              <a:defRPr sz="2400"/>
            </a:lvl1pPr>
          </a:lstStyle>
          <a:p>
            <a:r>
              <a:rPr lang="en-US"/>
              <a:t>Click to edit Master title style</a:t>
            </a:r>
            <a:endParaRPr lang="en-GB" dirty="0"/>
          </a:p>
        </p:txBody>
      </p:sp>
    </p:spTree>
    <p:extLst>
      <p:ext uri="{BB962C8B-B14F-4D97-AF65-F5344CB8AC3E}">
        <p14:creationId xmlns:p14="http://schemas.microsoft.com/office/powerpoint/2010/main" val="442181026"/>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7537" y="1"/>
            <a:ext cx="10850033" cy="1268413"/>
          </a:xfrm>
        </p:spPr>
        <p:txBody>
          <a:bodyPr/>
          <a:lstStyle/>
          <a:p>
            <a:r>
              <a:rPr lang="en-US"/>
              <a:t>Click to edit Master title style</a:t>
            </a:r>
            <a:endParaRPr lang="en-GB"/>
          </a:p>
        </p:txBody>
      </p:sp>
      <p:sp>
        <p:nvSpPr>
          <p:cNvPr id="3" name="Text Placeholder 2"/>
          <p:cNvSpPr>
            <a:spLocks noGrp="1"/>
          </p:cNvSpPr>
          <p:nvPr>
            <p:ph type="body" sz="half" idx="1"/>
          </p:nvPr>
        </p:nvSpPr>
        <p:spPr>
          <a:xfrm>
            <a:off x="1007537" y="1524000"/>
            <a:ext cx="5323417"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34151" y="1524000"/>
            <a:ext cx="5323416"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a:spLocks noGrp="1"/>
          </p:cNvSpPr>
          <p:nvPr>
            <p:ph type="sldNum" sz="quarter" idx="10"/>
          </p:nvPr>
        </p:nvSpPr>
        <p:spPr>
          <a:xfrm>
            <a:off x="10320867" y="6248400"/>
            <a:ext cx="1631951" cy="457200"/>
          </a:xfrm>
          <a:prstGeom prst="rect">
            <a:avLst/>
          </a:prstGeom>
        </p:spPr>
        <p:txBody>
          <a:bodyPr/>
          <a:lstStyle>
            <a:lvl1pPr>
              <a:defRPr>
                <a:latin typeface="Arial" charset="0"/>
                <a:ea typeface="ＭＳ Ｐゴシック" pitchFamily="34" charset="-128"/>
                <a:cs typeface="Arial" charset="0"/>
              </a:defRPr>
            </a:lvl1pPr>
          </a:lstStyle>
          <a:p>
            <a:pPr>
              <a:defRPr/>
            </a:pPr>
            <a:fld id="{3A554890-5BCD-474D-ACFA-32EC48BC259C}" type="slidenum">
              <a:rPr lang="en-GB"/>
              <a:pPr>
                <a:defRPr/>
              </a:pPr>
              <a:t>‹#›</a:t>
            </a:fld>
            <a:endParaRPr lang="en-GB"/>
          </a:p>
        </p:txBody>
      </p:sp>
    </p:spTree>
    <p:extLst>
      <p:ext uri="{BB962C8B-B14F-4D97-AF65-F5344CB8AC3E}">
        <p14:creationId xmlns:p14="http://schemas.microsoft.com/office/powerpoint/2010/main" val="4105587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ext - imag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57"/>
          </a:xfrm>
          <a:prstGeom prst="rect">
            <a:avLst/>
          </a:prstGeom>
        </p:spPr>
      </p:pic>
      <p:sp>
        <p:nvSpPr>
          <p:cNvPr id="7" name="Rectangle 6">
            <a:extLst>
              <a:ext uri="{FF2B5EF4-FFF2-40B4-BE49-F238E27FC236}">
                <a16:creationId xmlns:a16="http://schemas.microsoft.com/office/drawing/2014/main" id="{74D5442E-9858-BE4E-9DDB-5A10D33BCDA7}"/>
              </a:ext>
            </a:extLst>
          </p:cNvPr>
          <p:cNvSpPr/>
          <p:nvPr userDrawn="1"/>
        </p:nvSpPr>
        <p:spPr>
          <a:xfrm>
            <a:off x="0" y="-10014"/>
            <a:ext cx="12192000" cy="6868014"/>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 name="Title 1">
            <a:extLst>
              <a:ext uri="{FF2B5EF4-FFF2-40B4-BE49-F238E27FC236}">
                <a16:creationId xmlns:a16="http://schemas.microsoft.com/office/drawing/2014/main" id="{FD28AB41-E280-DF43-AB31-5CCDE74F1265}"/>
              </a:ext>
            </a:extLst>
          </p:cNvPr>
          <p:cNvSpPr>
            <a:spLocks noGrp="1"/>
          </p:cNvSpPr>
          <p:nvPr>
            <p:ph type="title"/>
          </p:nvPr>
        </p:nvSpPr>
        <p:spPr>
          <a:xfrm>
            <a:off x="849888" y="818610"/>
            <a:ext cx="10515600" cy="1325563"/>
          </a:xfrm>
          <a:prstGeom prst="rect">
            <a:avLst/>
          </a:prstGeom>
        </p:spPr>
        <p:txBody>
          <a:bodyPr/>
          <a:lstStyle>
            <a:lvl1pPr>
              <a:defRPr sz="3840" b="1" i="0">
                <a:solidFill>
                  <a:schemeClr val="bg1"/>
                </a:solidFill>
                <a:latin typeface="Work Sans" charset="0"/>
                <a:ea typeface="Work Sans" charset="0"/>
                <a:cs typeface="Work Sans" charset="0"/>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A3FE6EEC-2447-6947-81C1-83E443746C59}"/>
              </a:ext>
            </a:extLst>
          </p:cNvPr>
          <p:cNvSpPr>
            <a:spLocks noGrp="1"/>
          </p:cNvSpPr>
          <p:nvPr>
            <p:ph idx="1" hasCustomPrompt="1"/>
          </p:nvPr>
        </p:nvSpPr>
        <p:spPr>
          <a:xfrm>
            <a:off x="849888" y="2161800"/>
            <a:ext cx="10503912" cy="3690768"/>
          </a:xfrm>
          <a:prstGeom prst="rect">
            <a:avLst/>
          </a:prstGeom>
        </p:spPr>
        <p:txBody>
          <a:bodyPr/>
          <a:lstStyle>
            <a:lvl1pPr marL="227585" indent="-227585">
              <a:buFont typeface="Arial" charset="0"/>
              <a:buChar char="•"/>
              <a:defRPr sz="2688" b="0" i="0">
                <a:solidFill>
                  <a:schemeClr val="bg1"/>
                </a:solidFill>
                <a:latin typeface="Work Sans" charset="0"/>
                <a:ea typeface="Work Sans" charset="0"/>
                <a:cs typeface="Work Sans" charset="0"/>
              </a:defRPr>
            </a:lvl1pPr>
          </a:lstStyle>
          <a:p>
            <a:pPr lvl="0"/>
            <a:r>
              <a:rPr lang="en-US" dirty="0"/>
              <a:t> Click to edit Master text styles</a:t>
            </a:r>
          </a:p>
        </p:txBody>
      </p:sp>
    </p:spTree>
    <p:extLst>
      <p:ext uri="{BB962C8B-B14F-4D97-AF65-F5344CB8AC3E}">
        <p14:creationId xmlns:p14="http://schemas.microsoft.com/office/powerpoint/2010/main" val="37365467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ext - imag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57"/>
          </a:xfrm>
          <a:prstGeom prst="rect">
            <a:avLst/>
          </a:prstGeom>
        </p:spPr>
      </p:pic>
      <p:sp>
        <p:nvSpPr>
          <p:cNvPr id="7" name="Rectangle 6">
            <a:extLst>
              <a:ext uri="{FF2B5EF4-FFF2-40B4-BE49-F238E27FC236}">
                <a16:creationId xmlns:a16="http://schemas.microsoft.com/office/drawing/2014/main" id="{74D5442E-9858-BE4E-9DDB-5A10D33BCDA7}"/>
              </a:ext>
            </a:extLst>
          </p:cNvPr>
          <p:cNvSpPr/>
          <p:nvPr userDrawn="1"/>
        </p:nvSpPr>
        <p:spPr>
          <a:xfrm>
            <a:off x="0" y="0"/>
            <a:ext cx="12192000" cy="6868014"/>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 name="Title 1">
            <a:extLst>
              <a:ext uri="{FF2B5EF4-FFF2-40B4-BE49-F238E27FC236}">
                <a16:creationId xmlns:a16="http://schemas.microsoft.com/office/drawing/2014/main" id="{FD28AB41-E280-DF43-AB31-5CCDE74F1265}"/>
              </a:ext>
            </a:extLst>
          </p:cNvPr>
          <p:cNvSpPr>
            <a:spLocks noGrp="1"/>
          </p:cNvSpPr>
          <p:nvPr>
            <p:ph type="title"/>
          </p:nvPr>
        </p:nvSpPr>
        <p:spPr>
          <a:xfrm>
            <a:off x="849888" y="818610"/>
            <a:ext cx="10515600" cy="1325563"/>
          </a:xfrm>
          <a:prstGeom prst="rect">
            <a:avLst/>
          </a:prstGeom>
        </p:spPr>
        <p:txBody>
          <a:bodyPr/>
          <a:lstStyle>
            <a:lvl1pPr>
              <a:defRPr sz="3840" b="1" i="0">
                <a:solidFill>
                  <a:schemeClr val="accent5"/>
                </a:solidFill>
                <a:latin typeface="Work Sans" charset="0"/>
                <a:ea typeface="Work Sans" charset="0"/>
                <a:cs typeface="Work Sans" charset="0"/>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A3FE6EEC-2447-6947-81C1-83E443746C59}"/>
              </a:ext>
            </a:extLst>
          </p:cNvPr>
          <p:cNvSpPr>
            <a:spLocks noGrp="1"/>
          </p:cNvSpPr>
          <p:nvPr>
            <p:ph idx="1" hasCustomPrompt="1"/>
          </p:nvPr>
        </p:nvSpPr>
        <p:spPr>
          <a:xfrm>
            <a:off x="849888" y="2161800"/>
            <a:ext cx="10503912" cy="3690768"/>
          </a:xfrm>
          <a:prstGeom prst="rect">
            <a:avLst/>
          </a:prstGeom>
        </p:spPr>
        <p:txBody>
          <a:bodyPr/>
          <a:lstStyle>
            <a:lvl1pPr marL="227585" indent="-227585">
              <a:buFont typeface="Arial" charset="0"/>
              <a:buChar char="•"/>
              <a:defRPr sz="2688" b="0" i="0">
                <a:solidFill>
                  <a:schemeClr val="accent5"/>
                </a:solidFill>
                <a:latin typeface="Work Sans" charset="0"/>
                <a:ea typeface="Work Sans" charset="0"/>
                <a:cs typeface="Work Sans" charset="0"/>
              </a:defRPr>
            </a:lvl1pPr>
          </a:lstStyle>
          <a:p>
            <a:pPr lvl="0"/>
            <a:r>
              <a:rPr lang="en-US" dirty="0"/>
              <a:t> Click to edit Master text styles</a:t>
            </a:r>
          </a:p>
        </p:txBody>
      </p:sp>
    </p:spTree>
    <p:extLst>
      <p:ext uri="{BB962C8B-B14F-4D97-AF65-F5344CB8AC3E}">
        <p14:creationId xmlns:p14="http://schemas.microsoft.com/office/powerpoint/2010/main" val="308406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4_Custom Layout">
  <p:cSld name="44_Custom Layout">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60" name="Google Shape;60;p12"/>
          <p:cNvSpPr>
            <a:spLocks noGrp="1"/>
          </p:cNvSpPr>
          <p:nvPr>
            <p:ph type="pic" idx="2"/>
          </p:nvPr>
        </p:nvSpPr>
        <p:spPr>
          <a:xfrm>
            <a:off x="990600" y="1349951"/>
            <a:ext cx="3748377" cy="2798861"/>
          </a:xfrm>
          <a:prstGeom prst="rect">
            <a:avLst/>
          </a:prstGeom>
          <a:solidFill>
            <a:schemeClr val="lt1"/>
          </a:solidFill>
          <a:ln>
            <a:noFill/>
          </a:ln>
        </p:spPr>
      </p:sp>
      <p:sp>
        <p:nvSpPr>
          <p:cNvPr id="61" name="Google Shape;61;p12"/>
          <p:cNvSpPr>
            <a:spLocks noGrp="1"/>
          </p:cNvSpPr>
          <p:nvPr>
            <p:ph type="pic" idx="3"/>
          </p:nvPr>
        </p:nvSpPr>
        <p:spPr>
          <a:xfrm>
            <a:off x="4738977" y="1349951"/>
            <a:ext cx="3748377" cy="2798861"/>
          </a:xfrm>
          <a:prstGeom prst="rect">
            <a:avLst/>
          </a:prstGeom>
          <a:solidFill>
            <a:schemeClr val="lt1"/>
          </a:solidFill>
          <a:ln>
            <a:noFill/>
          </a:ln>
        </p:spPr>
      </p:sp>
      <p:sp>
        <p:nvSpPr>
          <p:cNvPr id="62" name="Google Shape;62;p12"/>
          <p:cNvSpPr>
            <a:spLocks noGrp="1"/>
          </p:cNvSpPr>
          <p:nvPr>
            <p:ph type="pic" idx="4"/>
          </p:nvPr>
        </p:nvSpPr>
        <p:spPr>
          <a:xfrm>
            <a:off x="8487355" y="1349951"/>
            <a:ext cx="3704646" cy="2798861"/>
          </a:xfrm>
          <a:prstGeom prst="rect">
            <a:avLst/>
          </a:prstGeom>
          <a:solidFill>
            <a:schemeClr val="lt1"/>
          </a:solidFill>
          <a:ln>
            <a:noFill/>
          </a:ln>
        </p:spPr>
      </p:sp>
      <p:sp>
        <p:nvSpPr>
          <p:cNvPr id="63" name="Google Shape;63;p12"/>
          <p:cNvSpPr txBox="1">
            <a:spLocks noGrp="1"/>
          </p:cNvSpPr>
          <p:nvPr>
            <p:ph type="title"/>
          </p:nvPr>
        </p:nvSpPr>
        <p:spPr>
          <a:xfrm>
            <a:off x="1866900" y="441411"/>
            <a:ext cx="9753600" cy="810810"/>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3600"/>
              <a:buFont typeface="Arial Black"/>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
          <p:cNvSpPr txBox="1">
            <a:spLocks noGrp="1"/>
          </p:cNvSpPr>
          <p:nvPr>
            <p:ph type="body" idx="1"/>
          </p:nvPr>
        </p:nvSpPr>
        <p:spPr>
          <a:xfrm>
            <a:off x="1866900" y="4418350"/>
            <a:ext cx="9753600" cy="2050415"/>
          </a:xfrm>
          <a:prstGeom prst="rect">
            <a:avLst/>
          </a:prstGeom>
          <a:noFill/>
          <a:ln>
            <a:noFill/>
          </a:ln>
        </p:spPr>
        <p:txBody>
          <a:bodyPr spcFirstLastPara="1" wrap="square" lIns="0" tIns="45700" rIns="0" bIns="45700" anchor="t" anchorCtr="0">
            <a:noAutofit/>
          </a:bodyPr>
          <a:lstStyle>
            <a:lvl1pPr marL="457200" lvl="0" indent="-228600" algn="l">
              <a:lnSpc>
                <a:spcPct val="120000"/>
              </a:lnSpc>
              <a:spcBef>
                <a:spcPts val="1000"/>
              </a:spcBef>
              <a:spcAft>
                <a:spcPts val="0"/>
              </a:spcAft>
              <a:buSzPts val="1800"/>
              <a:buNone/>
              <a:defRPr/>
            </a:lvl1pPr>
            <a:lvl2pPr marL="914400" lvl="1" indent="-228600" algn="l">
              <a:lnSpc>
                <a:spcPct val="120000"/>
              </a:lnSpc>
              <a:spcBef>
                <a:spcPts val="499"/>
              </a:spcBef>
              <a:spcAft>
                <a:spcPts val="0"/>
              </a:spcAft>
              <a:buSzPts val="1800"/>
              <a:buNone/>
              <a:defRPr/>
            </a:lvl2pPr>
            <a:lvl3pPr marL="1371600" lvl="2" indent="-228600" algn="l">
              <a:lnSpc>
                <a:spcPct val="120000"/>
              </a:lnSpc>
              <a:spcBef>
                <a:spcPts val="499"/>
              </a:spcBef>
              <a:spcAft>
                <a:spcPts val="0"/>
              </a:spcAft>
              <a:buSzPts val="1800"/>
              <a:buNone/>
              <a:defRPr/>
            </a:lvl3pPr>
            <a:lvl4pPr marL="1828800" lvl="3" indent="-228600" algn="l">
              <a:lnSpc>
                <a:spcPct val="120000"/>
              </a:lnSpc>
              <a:spcBef>
                <a:spcPts val="499"/>
              </a:spcBef>
              <a:spcAft>
                <a:spcPts val="0"/>
              </a:spcAft>
              <a:buSzPts val="1800"/>
              <a:buNone/>
              <a:defRPr/>
            </a:lvl4pPr>
            <a:lvl5pPr marL="2286000" lvl="4" indent="-228600" algn="l">
              <a:lnSpc>
                <a:spcPct val="120000"/>
              </a:lnSpc>
              <a:spcBef>
                <a:spcPts val="499"/>
              </a:spcBef>
              <a:spcAft>
                <a:spcPts val="0"/>
              </a:spcAft>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theme" Target="../theme/theme3.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4.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1.png"/><Relationship Id="rId4" Type="http://schemas.openxmlformats.org/officeDocument/2006/relationships/slideLayout" Target="../slideLayouts/slideLayout7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866900" y="994934"/>
            <a:ext cx="9753600" cy="1487862"/>
          </a:xfrm>
          <a:prstGeom prst="rect">
            <a:avLst/>
          </a:prstGeom>
          <a:noFill/>
          <a:ln>
            <a:noFill/>
          </a:ln>
        </p:spPr>
        <p:txBody>
          <a:bodyPr spcFirstLastPara="1" wrap="square" lIns="0" tIns="192000" rIns="0" bIns="0" anchor="t" anchorCtr="0">
            <a:noAutofit/>
          </a:bodyPr>
          <a:lstStyle>
            <a:lvl1pPr marR="0" lvl="0" algn="l" rtl="0">
              <a:lnSpc>
                <a:spcPct val="8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00" b="0" i="0" u="none" strike="noStrike" cap="none">
                <a:solidFill>
                  <a:schemeClr val="dk1"/>
                </a:solidFill>
                <a:latin typeface="Arial"/>
                <a:ea typeface="Arial"/>
                <a:cs typeface="Arial"/>
                <a:sym typeface="Arial"/>
              </a:defRPr>
            </a:lvl1pPr>
            <a:lvl2pPr marL="0" marR="0" lvl="1" indent="0" algn="ctr" rtl="0">
              <a:spcBef>
                <a:spcPts val="0"/>
              </a:spcBef>
              <a:buNone/>
              <a:defRPr sz="1000" b="0" i="0" u="none" strike="noStrike" cap="none">
                <a:solidFill>
                  <a:schemeClr val="dk1"/>
                </a:solidFill>
                <a:latin typeface="Arial"/>
                <a:ea typeface="Arial"/>
                <a:cs typeface="Arial"/>
                <a:sym typeface="Arial"/>
              </a:defRPr>
            </a:lvl2pPr>
            <a:lvl3pPr marL="0" marR="0" lvl="2" indent="0" algn="ctr" rtl="0">
              <a:spcBef>
                <a:spcPts val="0"/>
              </a:spcBef>
              <a:buNone/>
              <a:defRPr sz="1000" b="0" i="0" u="none" strike="noStrike" cap="none">
                <a:solidFill>
                  <a:schemeClr val="dk1"/>
                </a:solidFill>
                <a:latin typeface="Arial"/>
                <a:ea typeface="Arial"/>
                <a:cs typeface="Arial"/>
                <a:sym typeface="Arial"/>
              </a:defRPr>
            </a:lvl3pPr>
            <a:lvl4pPr marL="0" marR="0" lvl="3" indent="0" algn="ctr" rtl="0">
              <a:spcBef>
                <a:spcPts val="0"/>
              </a:spcBef>
              <a:buNone/>
              <a:defRPr sz="1000" b="0" i="0" u="none" strike="noStrike" cap="none">
                <a:solidFill>
                  <a:schemeClr val="dk1"/>
                </a:solidFill>
                <a:latin typeface="Arial"/>
                <a:ea typeface="Arial"/>
                <a:cs typeface="Arial"/>
                <a:sym typeface="Arial"/>
              </a:defRPr>
            </a:lvl4pPr>
            <a:lvl5pPr marL="0" marR="0" lvl="4" indent="0" algn="ctr" rtl="0">
              <a:spcBef>
                <a:spcPts val="0"/>
              </a:spcBef>
              <a:buNone/>
              <a:defRPr sz="1000" b="0" i="0" u="none" strike="noStrike" cap="none">
                <a:solidFill>
                  <a:schemeClr val="dk1"/>
                </a:solidFill>
                <a:latin typeface="Arial"/>
                <a:ea typeface="Arial"/>
                <a:cs typeface="Arial"/>
                <a:sym typeface="Arial"/>
              </a:defRPr>
            </a:lvl5pPr>
            <a:lvl6pPr marL="0" marR="0" lvl="5" indent="0" algn="ctr" rtl="0">
              <a:spcBef>
                <a:spcPts val="0"/>
              </a:spcBef>
              <a:buNone/>
              <a:defRPr sz="1000" b="0" i="0" u="none" strike="noStrike" cap="none">
                <a:solidFill>
                  <a:schemeClr val="dk1"/>
                </a:solidFill>
                <a:latin typeface="Arial"/>
                <a:ea typeface="Arial"/>
                <a:cs typeface="Arial"/>
                <a:sym typeface="Arial"/>
              </a:defRPr>
            </a:lvl6pPr>
            <a:lvl7pPr marL="0" marR="0" lvl="6" indent="0" algn="ctr" rtl="0">
              <a:spcBef>
                <a:spcPts val="0"/>
              </a:spcBef>
              <a:buNone/>
              <a:defRPr sz="1000" b="0" i="0" u="none" strike="noStrike" cap="none">
                <a:solidFill>
                  <a:schemeClr val="dk1"/>
                </a:solidFill>
                <a:latin typeface="Arial"/>
                <a:ea typeface="Arial"/>
                <a:cs typeface="Arial"/>
                <a:sym typeface="Arial"/>
              </a:defRPr>
            </a:lvl7pPr>
            <a:lvl8pPr marL="0" marR="0" lvl="7" indent="0" algn="ctr" rtl="0">
              <a:spcBef>
                <a:spcPts val="0"/>
              </a:spcBef>
              <a:buNone/>
              <a:defRPr sz="1000" b="0" i="0" u="none" strike="noStrike" cap="none">
                <a:solidFill>
                  <a:schemeClr val="dk1"/>
                </a:solidFill>
                <a:latin typeface="Arial"/>
                <a:ea typeface="Arial"/>
                <a:cs typeface="Arial"/>
                <a:sym typeface="Arial"/>
              </a:defRPr>
            </a:lvl8pPr>
            <a:lvl9pPr marL="0" marR="0" lvl="8" indent="0" algn="ctr" rtl="0">
              <a:spcBef>
                <a:spcPts val="0"/>
              </a:spcBef>
              <a:buNone/>
              <a:defRPr sz="10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
        <p:nvSpPr>
          <p:cNvPr id="12" name="Google Shape;12;p1"/>
          <p:cNvSpPr txBox="1">
            <a:spLocks noGrp="1"/>
          </p:cNvSpPr>
          <p:nvPr>
            <p:ph type="body" idx="1"/>
          </p:nvPr>
        </p:nvSpPr>
        <p:spPr>
          <a:xfrm>
            <a:off x="1866900" y="2514600"/>
            <a:ext cx="9753600" cy="3110442"/>
          </a:xfrm>
          <a:prstGeom prst="rect">
            <a:avLst/>
          </a:prstGeom>
          <a:noFill/>
          <a:ln>
            <a:noFill/>
          </a:ln>
        </p:spPr>
        <p:txBody>
          <a:bodyPr spcFirstLastPara="1" wrap="square" lIns="0" tIns="45700" rIns="0" bIns="45700" anchor="t" anchorCtr="0">
            <a:noAutofit/>
          </a:bodyPr>
          <a:lstStyle>
            <a:lvl1pPr marL="457200" marR="0" lvl="0" indent="-228600" algn="l" rtl="0">
              <a:lnSpc>
                <a:spcPct val="120000"/>
              </a:lnSpc>
              <a:spcBef>
                <a:spcPts val="1000"/>
              </a:spcBef>
              <a:spcAft>
                <a:spcPts val="0"/>
              </a:spcAft>
              <a:buClr>
                <a:srgbClr val="5D9631"/>
              </a:buClr>
              <a:buSzPts val="2800"/>
              <a:buFont typeface="Merriweather Sans"/>
              <a:buNone/>
              <a:defRPr sz="2800" b="0" i="0" u="none" strike="noStrike" cap="none">
                <a:solidFill>
                  <a:schemeClr val="dk1"/>
                </a:solidFill>
                <a:latin typeface="Arial"/>
                <a:ea typeface="Arial"/>
                <a:cs typeface="Arial"/>
                <a:sym typeface="Arial"/>
              </a:defRPr>
            </a:lvl1pPr>
            <a:lvl2pPr marL="914400" marR="0" lvl="1" indent="-228600" algn="l" rtl="0">
              <a:lnSpc>
                <a:spcPct val="120000"/>
              </a:lnSpc>
              <a:spcBef>
                <a:spcPts val="499"/>
              </a:spcBef>
              <a:spcAft>
                <a:spcPts val="0"/>
              </a:spcAft>
              <a:buClr>
                <a:srgbClr val="5D9631"/>
              </a:buClr>
              <a:buSzPts val="1800"/>
              <a:buFont typeface="Merriweather Sans"/>
              <a:buNone/>
              <a:defRPr sz="1800" b="0" i="0" u="none" strike="noStrike" cap="none">
                <a:solidFill>
                  <a:schemeClr val="dk1"/>
                </a:solidFill>
                <a:latin typeface="Arial"/>
                <a:ea typeface="Arial"/>
                <a:cs typeface="Arial"/>
                <a:sym typeface="Arial"/>
              </a:defRPr>
            </a:lvl2pPr>
            <a:lvl3pPr marL="1371600" marR="0" lvl="2" indent="-228600" algn="l" rtl="0">
              <a:lnSpc>
                <a:spcPct val="120000"/>
              </a:lnSpc>
              <a:spcBef>
                <a:spcPts val="499"/>
              </a:spcBef>
              <a:spcAft>
                <a:spcPts val="0"/>
              </a:spcAft>
              <a:buClr>
                <a:srgbClr val="5D9631"/>
              </a:buClr>
              <a:buSzPts val="1200"/>
              <a:buFont typeface="Merriweather Sans"/>
              <a:buNone/>
              <a:defRPr sz="1200" b="0" i="0" u="none" strike="noStrike" cap="none">
                <a:solidFill>
                  <a:schemeClr val="dk1"/>
                </a:solidFill>
                <a:latin typeface="Arial"/>
                <a:ea typeface="Arial"/>
                <a:cs typeface="Arial"/>
                <a:sym typeface="Arial"/>
              </a:defRPr>
            </a:lvl3pPr>
            <a:lvl4pPr marL="1828800" marR="0" lvl="3" indent="-228600" algn="l" rtl="0">
              <a:lnSpc>
                <a:spcPct val="120000"/>
              </a:lnSpc>
              <a:spcBef>
                <a:spcPts val="499"/>
              </a:spcBef>
              <a:spcAft>
                <a:spcPts val="0"/>
              </a:spcAft>
              <a:buClr>
                <a:srgbClr val="5D9631"/>
              </a:buClr>
              <a:buSzPts val="1000"/>
              <a:buFont typeface="Merriweather Sans"/>
              <a:buNone/>
              <a:defRPr sz="1000" b="0" i="0" u="none" strike="noStrike" cap="none">
                <a:solidFill>
                  <a:schemeClr val="dk1"/>
                </a:solidFill>
                <a:latin typeface="Arial"/>
                <a:ea typeface="Arial"/>
                <a:cs typeface="Arial"/>
                <a:sym typeface="Arial"/>
              </a:defRPr>
            </a:lvl4pPr>
            <a:lvl5pPr marL="2286000" marR="0" lvl="4" indent="-228600" algn="l" rtl="0">
              <a:lnSpc>
                <a:spcPct val="120000"/>
              </a:lnSpc>
              <a:spcBef>
                <a:spcPts val="499"/>
              </a:spcBef>
              <a:spcAft>
                <a:spcPts val="0"/>
              </a:spcAft>
              <a:buClr>
                <a:srgbClr val="5D9631"/>
              </a:buClr>
              <a:buSzPts val="1000"/>
              <a:buFont typeface="Merriweather Sans"/>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3" name="Google Shape;13;p1"/>
          <p:cNvCxnSpPr/>
          <p:nvPr/>
        </p:nvCxnSpPr>
        <p:spPr>
          <a:xfrm>
            <a:off x="985480" y="0"/>
            <a:ext cx="0" cy="6858000"/>
          </a:xfrm>
          <a:prstGeom prst="straightConnector1">
            <a:avLst/>
          </a:prstGeom>
          <a:noFill/>
          <a:ln w="9525" cap="flat" cmpd="sng">
            <a:solidFill>
              <a:srgbClr val="5D9631"/>
            </a:solidFill>
            <a:prstDash val="solid"/>
            <a:miter lim="800000"/>
            <a:headEnd type="none" w="sm" len="sm"/>
            <a:tailEnd type="none" w="sm" len="sm"/>
          </a:ln>
        </p:spPr>
      </p:cxnSp>
      <p:sp>
        <p:nvSpPr>
          <p:cNvPr id="14" name="Google Shape;14;p1"/>
          <p:cNvSpPr txBox="1"/>
          <p:nvPr/>
        </p:nvSpPr>
        <p:spPr>
          <a:xfrm rot="5400000">
            <a:off x="-2107580" y="2687443"/>
            <a:ext cx="518531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rgbClr val="5D9631"/>
                </a:solidFill>
                <a:latin typeface="Arial"/>
                <a:ea typeface="Arial"/>
                <a:cs typeface="Arial"/>
                <a:sym typeface="Arial"/>
              </a:rPr>
              <a:t>X   THE FACULTY OF SCIENCE</a:t>
            </a:r>
            <a:endParaRPr/>
          </a:p>
        </p:txBody>
      </p:sp>
      <p:pic>
        <p:nvPicPr>
          <p:cNvPr id="15" name="Google Shape;15;p1"/>
          <p:cNvPicPr preferRelativeResize="0"/>
          <p:nvPr/>
        </p:nvPicPr>
        <p:blipFill rotWithShape="1">
          <a:blip r:embed="rId31">
            <a:alphaModFix/>
          </a:blip>
          <a:srcRect/>
          <a:stretch/>
        </p:blipFill>
        <p:spPr>
          <a:xfrm>
            <a:off x="92494" y="5994149"/>
            <a:ext cx="842481" cy="27454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736" r:id="rId28"/>
    <p:sldLayoutId id="214748373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624">
          <p15:clr>
            <a:srgbClr val="F26B43"/>
          </p15:clr>
        </p15:guide>
        <p15:guide id="4" pos="7320">
          <p15:clr>
            <a:srgbClr val="F26B43"/>
          </p15:clr>
        </p15:guide>
        <p15:guide id="5" pos="1176">
          <p15:clr>
            <a:srgbClr val="F26B43"/>
          </p15:clr>
        </p15:guide>
        <p15:guide id="6" orient="horz" pos="7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Arial" panose="020B0604020202020204" pitchFamily="34" charset="0"/>
                <a:ea typeface="Arial" panose="020B0604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985480" y="0"/>
            <a:ext cx="0" cy="6858000"/>
          </a:xfrm>
          <a:prstGeom prst="line">
            <a:avLst/>
          </a:prstGeom>
          <a:ln>
            <a:solidFill>
              <a:srgbClr val="5D963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5E9AFA-5FE4-944B-BC1C-BFB852B88888}"/>
              </a:ext>
            </a:extLst>
          </p:cNvPr>
          <p:cNvSpPr txBox="1"/>
          <p:nvPr userDrawn="1"/>
        </p:nvSpPr>
        <p:spPr>
          <a:xfrm rot="5400000">
            <a:off x="-2107580" y="2687443"/>
            <a:ext cx="5185317" cy="276999"/>
          </a:xfrm>
          <a:prstGeom prst="rect">
            <a:avLst/>
          </a:prstGeom>
          <a:noFill/>
        </p:spPr>
        <p:txBody>
          <a:bodyPr wrap="square" rtlCol="0">
            <a:spAutoFit/>
          </a:bodyPr>
          <a:lstStyle/>
          <a:p>
            <a:r>
              <a:rPr lang="en-US" sz="1200" spc="300" dirty="0">
                <a:solidFill>
                  <a:srgbClr val="5D9631"/>
                </a:solidFill>
                <a:latin typeface="Arial" panose="020B0604020202020204" pitchFamily="34" charset="0"/>
                <a:cs typeface="Arial" panose="020B0604020202020204" pitchFamily="34" charset="0"/>
              </a:rPr>
              <a:t>X   THE FACULTY OF SCIENCE</a:t>
            </a:r>
          </a:p>
        </p:txBody>
      </p:sp>
      <p:pic>
        <p:nvPicPr>
          <p:cNvPr id="5" name="Picture 10">
            <a:extLst>
              <a:ext uri="{FF2B5EF4-FFF2-40B4-BE49-F238E27FC236}">
                <a16:creationId xmlns:a16="http://schemas.microsoft.com/office/drawing/2014/main" id="{050C714D-6D20-8833-B23C-30CA152262D2}"/>
              </a:ext>
            </a:extLst>
          </p:cNvPr>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92494" y="5994149"/>
            <a:ext cx="842481" cy="27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5575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Lst>
  <p:hf hdr="0" ft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Clr>
          <a:srgbClr val="5D9631"/>
        </a:buClr>
        <a:buFont typeface=".Lucida Grande UI Regular"/>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Clr>
          <a:srgbClr val="5D9631"/>
        </a:buClr>
        <a:buFont typeface=".Lucida Grande UI Regular"/>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Clr>
          <a:srgbClr val="5D9631"/>
        </a:buClr>
        <a:buFont typeface=".Lucida Grande UI Regular"/>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Clr>
          <a:srgbClr val="5D9631"/>
        </a:buClr>
        <a:buFont typeface=".Lucida Grande UI Regular"/>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Clr>
          <a:srgbClr val="5D9631"/>
        </a:buClr>
        <a:buFont typeface=".Lucida Grande UI Regular"/>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p15:clr>
            <a:srgbClr val="F26B43"/>
          </p15:clr>
        </p15:guide>
        <p15:guide id="29" pos="7320">
          <p15:clr>
            <a:srgbClr val="F26B43"/>
          </p15:clr>
        </p15:guide>
        <p15:guide id="48" pos="1176">
          <p15:clr>
            <a:srgbClr val="F26B43"/>
          </p15:clr>
        </p15:guide>
        <p15:guide id="51" orient="horz" pos="7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Bottom Bar - 50% Tint"/>
          <p:cNvSpPr/>
          <p:nvPr/>
        </p:nvSpPr>
        <p:spPr>
          <a:xfrm>
            <a:off x="18459" y="6259007"/>
            <a:ext cx="12192000" cy="593725"/>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400"/>
          </a:p>
        </p:txBody>
      </p:sp>
      <p:sp>
        <p:nvSpPr>
          <p:cNvPr id="1027" name="Title Placeholder 1"/>
          <p:cNvSpPr>
            <a:spLocks noGrp="1"/>
          </p:cNvSpPr>
          <p:nvPr>
            <p:ph type="title"/>
          </p:nvPr>
        </p:nvSpPr>
        <p:spPr bwMode="auto">
          <a:xfrm>
            <a:off x="609601" y="152401"/>
            <a:ext cx="10691284"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add title</a:t>
            </a:r>
            <a:endParaRPr lang="en-GB" altLang="en-US"/>
          </a:p>
        </p:txBody>
      </p:sp>
      <p:sp>
        <p:nvSpPr>
          <p:cNvPr id="1028" name="Text Placeholder 2"/>
          <p:cNvSpPr>
            <a:spLocks noGrp="1"/>
          </p:cNvSpPr>
          <p:nvPr>
            <p:ph type="body" idx="1"/>
          </p:nvPr>
        </p:nvSpPr>
        <p:spPr bwMode="auto">
          <a:xfrm>
            <a:off x="609600" y="1219201"/>
            <a:ext cx="11322051"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0" rIns="91440" bIns="45720" numCol="1" anchor="t" anchorCtr="0" compatLnSpc="1">
            <a:prstTxWarp prst="textNoShape">
              <a:avLst/>
            </a:prstTxWarp>
          </a:bodyPr>
          <a:lstStyle/>
          <a:p>
            <a:pPr lvl="0"/>
            <a:r>
              <a:rPr lang="en-US" altLang="en-US" dirty="0"/>
              <a:t>Click to add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4" name="Web Address"/>
          <p:cNvSpPr/>
          <p:nvPr/>
        </p:nvSpPr>
        <p:spPr>
          <a:xfrm>
            <a:off x="0" y="6376989"/>
            <a:ext cx="2446867"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600" b="1" dirty="0"/>
          </a:p>
        </p:txBody>
      </p:sp>
      <p:sp>
        <p:nvSpPr>
          <p:cNvPr id="15" name="Slide Number"/>
          <p:cNvSpPr/>
          <p:nvPr/>
        </p:nvSpPr>
        <p:spPr>
          <a:xfrm>
            <a:off x="11567585" y="6524626"/>
            <a:ext cx="713316"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fld id="{A2FF7345-FDD0-4B50-ACC4-531E60E27318}" type="slidenum">
              <a:rPr lang="en-GB" sz="1200" b="1">
                <a:solidFill>
                  <a:srgbClr val="414141"/>
                </a:solidFill>
                <a:ea typeface="ＭＳ Ｐゴシック" pitchFamily="34" charset="-128"/>
              </a:rPr>
              <a:pPr algn="r">
                <a:defRPr/>
              </a:pPr>
              <a:t>‹#›</a:t>
            </a:fld>
            <a:endParaRPr lang="en-GB" sz="1200" b="1" dirty="0">
              <a:solidFill>
                <a:srgbClr val="FFFFFF"/>
              </a:solidFill>
              <a:ea typeface="ＭＳ Ｐゴシック" pitchFamily="34" charset="-128"/>
            </a:endParaRPr>
          </a:p>
        </p:txBody>
      </p:sp>
      <p:pic>
        <p:nvPicPr>
          <p:cNvPr id="1034" name="Picture 10"/>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37378" y="6405395"/>
            <a:ext cx="946090" cy="30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WeChat_QR_code"/>
          <p:cNvSpPr>
            <a:spLocks noChangeAspect="1" noChangeArrowheads="1"/>
          </p:cNvSpPr>
          <p:nvPr userDrawn="1"/>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WeChat_QR_code"/>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358795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transition spd="slow"/>
  <p:txStyles>
    <p:titleStyle>
      <a:lvl1pPr algn="l" rtl="0" eaLnBrk="0" fontAlgn="base" hangingPunct="0">
        <a:spcBef>
          <a:spcPct val="0"/>
        </a:spcBef>
        <a:spcAft>
          <a:spcPct val="0"/>
        </a:spcAft>
        <a:defRPr sz="3200" kern="1200">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2pPr>
      <a:lvl3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3pPr>
      <a:lvl4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4pPr>
      <a:lvl5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5pPr>
      <a:lvl6pPr marL="457200" algn="l" rtl="0" fontAlgn="base">
        <a:spcBef>
          <a:spcPct val="0"/>
        </a:spcBef>
        <a:spcAft>
          <a:spcPct val="0"/>
        </a:spcAft>
        <a:defRPr sz="3200">
          <a:solidFill>
            <a:schemeClr val="tx1"/>
          </a:solidFill>
          <a:latin typeface="Arial" charset="0"/>
        </a:defRPr>
      </a:lvl6pPr>
      <a:lvl7pPr marL="914400" algn="l" rtl="0" fontAlgn="base">
        <a:spcBef>
          <a:spcPct val="0"/>
        </a:spcBef>
        <a:spcAft>
          <a:spcPct val="0"/>
        </a:spcAft>
        <a:defRPr sz="3200">
          <a:solidFill>
            <a:schemeClr val="tx1"/>
          </a:solidFill>
          <a:latin typeface="Arial" charset="0"/>
        </a:defRPr>
      </a:lvl7pPr>
      <a:lvl8pPr marL="1371600" algn="l" rtl="0" fontAlgn="base">
        <a:spcBef>
          <a:spcPct val="0"/>
        </a:spcBef>
        <a:spcAft>
          <a:spcPct val="0"/>
        </a:spcAft>
        <a:defRPr sz="3200">
          <a:solidFill>
            <a:schemeClr val="tx1"/>
          </a:solidFill>
          <a:latin typeface="Arial" charset="0"/>
        </a:defRPr>
      </a:lvl8pPr>
      <a:lvl9pPr marL="1828800" algn="l" rtl="0" fontAlgn="base">
        <a:spcBef>
          <a:spcPct val="0"/>
        </a:spcBef>
        <a:spcAft>
          <a:spcPct val="0"/>
        </a:spcAft>
        <a:defRPr sz="3200">
          <a:solidFill>
            <a:schemeClr val="tx1"/>
          </a:solidFill>
          <a:latin typeface="Arial" charset="0"/>
        </a:defRPr>
      </a:lvl9pPr>
    </p:titleStyle>
    <p:bodyStyle>
      <a:lvl1pPr marL="174625" indent="-174625" algn="l" rtl="0" eaLnBrk="0" fontAlgn="base" hangingPunct="0">
        <a:spcBef>
          <a:spcPts val="1800"/>
        </a:spcBef>
        <a:spcAft>
          <a:spcPct val="0"/>
        </a:spcAft>
        <a:buClr>
          <a:srgbClr val="803F92"/>
        </a:buClr>
        <a:buFont typeface="Arial" charset="0"/>
        <a:buChar char="•"/>
        <a:defRPr sz="2400" kern="1200">
          <a:solidFill>
            <a:schemeClr val="tx1"/>
          </a:solidFill>
          <a:latin typeface="+mn-lt"/>
          <a:ea typeface="MS PGothic" pitchFamily="34" charset="-128"/>
          <a:cs typeface="ＭＳ Ｐゴシック" charset="0"/>
        </a:defRPr>
      </a:lvl1pPr>
      <a:lvl2pPr marL="688975" indent="-231775" algn="l" rtl="0" eaLnBrk="0" fontAlgn="base" hangingPunct="0">
        <a:spcBef>
          <a:spcPct val="20000"/>
        </a:spcBef>
        <a:spcAft>
          <a:spcPct val="0"/>
        </a:spcAft>
        <a:buClr>
          <a:srgbClr val="803F92"/>
        </a:buClr>
        <a:buFont typeface="Arial" charset="0"/>
        <a:buChar char="–"/>
        <a:defRPr sz="2200" kern="1200">
          <a:solidFill>
            <a:schemeClr val="tx1"/>
          </a:solidFill>
          <a:latin typeface="+mn-lt"/>
          <a:ea typeface="MS PGothic" pitchFamily="34" charset="-128"/>
          <a:cs typeface="+mn-cs"/>
        </a:defRPr>
      </a:lvl2pPr>
      <a:lvl3pPr marL="1089025" indent="-174625" algn="l" rtl="0" eaLnBrk="0" fontAlgn="base" hangingPunct="0">
        <a:spcBef>
          <a:spcPct val="20000"/>
        </a:spcBef>
        <a:spcAft>
          <a:spcPct val="0"/>
        </a:spcAft>
        <a:buClr>
          <a:srgbClr val="803F92"/>
        </a:buClr>
        <a:buFont typeface="Arial" charset="0"/>
        <a:buChar char="•"/>
        <a:defRPr sz="22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Clr>
          <a:srgbClr val="803F92"/>
        </a:buClr>
        <a:buFont typeface="Arial" charset="0"/>
        <a:buChar char="–"/>
        <a:defRPr sz="22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Clr>
          <a:schemeClr val="tx2"/>
        </a:buClr>
        <a:buFont typeface="Arial" charset="0"/>
        <a:buChar char="»"/>
        <a:defRPr sz="22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29C8E1-1BAE-D1D0-3D84-41C47B69E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84E2C2-675F-72A2-CA8E-C3D03EB6DF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785144-0279-7197-4B9A-47502E48A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617F15-32E0-408B-938E-8EB9DEEB34B0}" type="datetimeFigureOut">
              <a:rPr lang="en-GB" smtClean="0"/>
              <a:t>06/07/2026</a:t>
            </a:fld>
            <a:endParaRPr lang="en-GB"/>
          </a:p>
        </p:txBody>
      </p:sp>
      <p:sp>
        <p:nvSpPr>
          <p:cNvPr id="5" name="Footer Placeholder 4">
            <a:extLst>
              <a:ext uri="{FF2B5EF4-FFF2-40B4-BE49-F238E27FC236}">
                <a16:creationId xmlns:a16="http://schemas.microsoft.com/office/drawing/2014/main" id="{99A15BE4-34CA-3B2F-9467-45E8CA496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E431D62-78CC-4535-13B7-CA45F3C0F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2E54EA-3933-4EEF-87E5-418FAC8CBEDA}" type="slidenum">
              <a:rPr lang="en-GB" smtClean="0"/>
              <a:t>‹#›</a:t>
            </a:fld>
            <a:endParaRPr lang="en-GB"/>
          </a:p>
        </p:txBody>
      </p:sp>
    </p:spTree>
    <p:extLst>
      <p:ext uri="{BB962C8B-B14F-4D97-AF65-F5344CB8AC3E}">
        <p14:creationId xmlns:p14="http://schemas.microsoft.com/office/powerpoint/2010/main" val="236888930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1" y="152401"/>
            <a:ext cx="10691284"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add title</a:t>
            </a:r>
            <a:endParaRPr lang="en-GB" altLang="en-US"/>
          </a:p>
        </p:txBody>
      </p:sp>
      <p:sp>
        <p:nvSpPr>
          <p:cNvPr id="1028" name="Text Placeholder 2"/>
          <p:cNvSpPr>
            <a:spLocks noGrp="1"/>
          </p:cNvSpPr>
          <p:nvPr>
            <p:ph type="body" idx="1"/>
          </p:nvPr>
        </p:nvSpPr>
        <p:spPr bwMode="auto">
          <a:xfrm>
            <a:off x="609600" y="1219201"/>
            <a:ext cx="11322051"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0" rIns="91440" bIns="45720" numCol="1" anchor="t" anchorCtr="0" compatLnSpc="1">
            <a:prstTxWarp prst="textNoShape">
              <a:avLst/>
            </a:prstTxWarp>
          </a:bodyPr>
          <a:lstStyle/>
          <a:p>
            <a:pPr lvl="0"/>
            <a:r>
              <a:rPr lang="en-US" altLang="en-US" dirty="0"/>
              <a:t>Click to add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4" name="Web Address"/>
          <p:cNvSpPr/>
          <p:nvPr/>
        </p:nvSpPr>
        <p:spPr>
          <a:xfrm>
            <a:off x="0" y="6376989"/>
            <a:ext cx="2446867"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600" b="1" dirty="0"/>
          </a:p>
        </p:txBody>
      </p:sp>
      <p:sp>
        <p:nvSpPr>
          <p:cNvPr id="15" name="Slide Number"/>
          <p:cNvSpPr/>
          <p:nvPr/>
        </p:nvSpPr>
        <p:spPr>
          <a:xfrm>
            <a:off x="11567585" y="6524626"/>
            <a:ext cx="713316"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fld id="{A2FF7345-FDD0-4B50-ACC4-531E60E27318}" type="slidenum">
              <a:rPr lang="en-GB" sz="1200" b="1">
                <a:solidFill>
                  <a:srgbClr val="414141"/>
                </a:solidFill>
                <a:ea typeface="ＭＳ Ｐゴシック" pitchFamily="34" charset="-128"/>
              </a:rPr>
              <a:pPr algn="r">
                <a:defRPr/>
              </a:pPr>
              <a:t>‹#›</a:t>
            </a:fld>
            <a:endParaRPr lang="en-GB" sz="1200" b="1" dirty="0">
              <a:solidFill>
                <a:srgbClr val="FFFFFF"/>
              </a:solidFill>
              <a:ea typeface="ＭＳ Ｐゴシック" pitchFamily="34" charset="-128"/>
            </a:endParaRPr>
          </a:p>
        </p:txBody>
      </p:sp>
      <p:pic>
        <p:nvPicPr>
          <p:cNvPr id="1034" name="Picture 10"/>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37378" y="6405395"/>
            <a:ext cx="946090" cy="30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WeChat_QR_code"/>
          <p:cNvSpPr>
            <a:spLocks noChangeAspect="1" noChangeArrowheads="1"/>
          </p:cNvSpPr>
          <p:nvPr userDrawn="1"/>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WeChat_QR_code"/>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4635865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p:transition spd="slow"/>
  <p:txStyles>
    <p:titleStyle>
      <a:lvl1pPr algn="l" rtl="0" eaLnBrk="0" fontAlgn="base" hangingPunct="0">
        <a:spcBef>
          <a:spcPct val="0"/>
        </a:spcBef>
        <a:spcAft>
          <a:spcPct val="0"/>
        </a:spcAft>
        <a:defRPr sz="3200" kern="1200">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2pPr>
      <a:lvl3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3pPr>
      <a:lvl4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4pPr>
      <a:lvl5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5pPr>
      <a:lvl6pPr marL="457200" algn="l" rtl="0" fontAlgn="base">
        <a:spcBef>
          <a:spcPct val="0"/>
        </a:spcBef>
        <a:spcAft>
          <a:spcPct val="0"/>
        </a:spcAft>
        <a:defRPr sz="3200">
          <a:solidFill>
            <a:schemeClr val="tx1"/>
          </a:solidFill>
          <a:latin typeface="Arial" charset="0"/>
        </a:defRPr>
      </a:lvl6pPr>
      <a:lvl7pPr marL="914400" algn="l" rtl="0" fontAlgn="base">
        <a:spcBef>
          <a:spcPct val="0"/>
        </a:spcBef>
        <a:spcAft>
          <a:spcPct val="0"/>
        </a:spcAft>
        <a:defRPr sz="3200">
          <a:solidFill>
            <a:schemeClr val="tx1"/>
          </a:solidFill>
          <a:latin typeface="Arial" charset="0"/>
        </a:defRPr>
      </a:lvl7pPr>
      <a:lvl8pPr marL="1371600" algn="l" rtl="0" fontAlgn="base">
        <a:spcBef>
          <a:spcPct val="0"/>
        </a:spcBef>
        <a:spcAft>
          <a:spcPct val="0"/>
        </a:spcAft>
        <a:defRPr sz="3200">
          <a:solidFill>
            <a:schemeClr val="tx1"/>
          </a:solidFill>
          <a:latin typeface="Arial" charset="0"/>
        </a:defRPr>
      </a:lvl8pPr>
      <a:lvl9pPr marL="1828800" algn="l" rtl="0" fontAlgn="base">
        <a:spcBef>
          <a:spcPct val="0"/>
        </a:spcBef>
        <a:spcAft>
          <a:spcPct val="0"/>
        </a:spcAft>
        <a:defRPr sz="3200">
          <a:solidFill>
            <a:schemeClr val="tx1"/>
          </a:solidFill>
          <a:latin typeface="Arial" charset="0"/>
        </a:defRPr>
      </a:lvl9pPr>
    </p:titleStyle>
    <p:bodyStyle>
      <a:lvl1pPr marL="174625" indent="-174625" algn="l" rtl="0" eaLnBrk="0" fontAlgn="base" hangingPunct="0">
        <a:spcBef>
          <a:spcPts val="1800"/>
        </a:spcBef>
        <a:spcAft>
          <a:spcPct val="0"/>
        </a:spcAft>
        <a:buClr>
          <a:srgbClr val="803F92"/>
        </a:buClr>
        <a:buFont typeface="Arial" charset="0"/>
        <a:buChar char="•"/>
        <a:defRPr sz="2400" kern="1200">
          <a:solidFill>
            <a:schemeClr val="tx1"/>
          </a:solidFill>
          <a:latin typeface="+mn-lt"/>
          <a:ea typeface="MS PGothic" pitchFamily="34" charset="-128"/>
          <a:cs typeface="ＭＳ Ｐゴシック" charset="0"/>
        </a:defRPr>
      </a:lvl1pPr>
      <a:lvl2pPr marL="688975" indent="-231775" algn="l" rtl="0" eaLnBrk="0" fontAlgn="base" hangingPunct="0">
        <a:spcBef>
          <a:spcPct val="20000"/>
        </a:spcBef>
        <a:spcAft>
          <a:spcPct val="0"/>
        </a:spcAft>
        <a:buClr>
          <a:srgbClr val="803F92"/>
        </a:buClr>
        <a:buFont typeface="Arial" charset="0"/>
        <a:buChar char="–"/>
        <a:defRPr sz="2200" kern="1200">
          <a:solidFill>
            <a:schemeClr val="tx1"/>
          </a:solidFill>
          <a:latin typeface="+mn-lt"/>
          <a:ea typeface="MS PGothic" pitchFamily="34" charset="-128"/>
          <a:cs typeface="+mn-cs"/>
        </a:defRPr>
      </a:lvl2pPr>
      <a:lvl3pPr marL="1089025" indent="-174625" algn="l" rtl="0" eaLnBrk="0" fontAlgn="base" hangingPunct="0">
        <a:spcBef>
          <a:spcPct val="20000"/>
        </a:spcBef>
        <a:spcAft>
          <a:spcPct val="0"/>
        </a:spcAft>
        <a:buClr>
          <a:srgbClr val="803F92"/>
        </a:buClr>
        <a:buFont typeface="Arial" charset="0"/>
        <a:buChar char="•"/>
        <a:defRPr sz="22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Clr>
          <a:srgbClr val="803F92"/>
        </a:buClr>
        <a:buFont typeface="Arial" charset="0"/>
        <a:buChar char="–"/>
        <a:defRPr sz="22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Clr>
          <a:schemeClr val="tx2"/>
        </a:buClr>
        <a:buFont typeface="Arial" charset="0"/>
        <a:buChar char="»"/>
        <a:defRPr sz="22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etkad.ee/en/humal/mahendra-mahey/" TargetMode="External"/><Relationship Id="rId13"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hyperlink" Target="https://pureportal.strath.ac.uk/en/persons/mahendra-mahey" TargetMode="External"/><Relationship Id="rId12" Type="http://schemas.openxmlformats.org/officeDocument/2006/relationships/hyperlink" Target="https://www.etis.ee/Portal/Projects/Display/7b4acc45-e0f5-4a35-8734-3f8c74ddef96" TargetMode="External"/><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hyperlink" Target="https://www.etis.ee/CV/Mahendra_Mahey/eng/" TargetMode="External"/><Relationship Id="rId11" Type="http://schemas.openxmlformats.org/officeDocument/2006/relationships/image" Target="../media/image10.jpg"/><Relationship Id="rId5" Type="http://schemas.openxmlformats.org/officeDocument/2006/relationships/image" Target="../media/image8.png"/><Relationship Id="rId15" Type="http://schemas.openxmlformats.org/officeDocument/2006/relationships/image" Target="../media/image13.jpeg"/><Relationship Id="rId10" Type="http://schemas.openxmlformats.org/officeDocument/2006/relationships/image" Target="../media/image9.jpg"/><Relationship Id="rId4" Type="http://schemas.openxmlformats.org/officeDocument/2006/relationships/image" Target="../media/image7.png"/><Relationship Id="rId9" Type="http://schemas.openxmlformats.org/officeDocument/2006/relationships/hyperlink" Target="https://orcid.org/0000-0001-7608-6152" TargetMode="External"/><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0.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s://goo.gl/wMTS3Z" TargetMode="External"/><Relationship Id="rId5" Type="http://schemas.openxmlformats.org/officeDocument/2006/relationships/hyperlink" Target="https://goo.gl/qpCLlk" TargetMode="Externa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media1.m4a"/><Relationship Id="rId7" Type="http://schemas.openxmlformats.org/officeDocument/2006/relationships/hyperlink" Target="https://goo.gl/vJ291F" TargetMode="External"/><Relationship Id="rId12" Type="http://schemas.openxmlformats.org/officeDocument/2006/relationships/image" Target="../media/image41.png"/><Relationship Id="rId2" Type="http://schemas.microsoft.com/office/2007/relationships/media" Target="../media/media1.m4a"/><Relationship Id="rId1" Type="http://schemas.openxmlformats.org/officeDocument/2006/relationships/tags" Target="../tags/tag7.xml"/><Relationship Id="rId6" Type="http://schemas.openxmlformats.org/officeDocument/2006/relationships/image" Target="../media/image38.jpeg"/><Relationship Id="rId11" Type="http://schemas.openxmlformats.org/officeDocument/2006/relationships/image" Target="../media/image40.jpeg"/><Relationship Id="rId5" Type="http://schemas.openxmlformats.org/officeDocument/2006/relationships/notesSlide" Target="../notesSlides/notesSlide9.xml"/><Relationship Id="rId10" Type="http://schemas.openxmlformats.org/officeDocument/2006/relationships/hyperlink" Target="https://goo.gl/Ql0Bwz" TargetMode="External"/><Relationship Id="rId4" Type="http://schemas.openxmlformats.org/officeDocument/2006/relationships/slideLayout" Target="../slideLayouts/slideLayout58.xml"/><Relationship Id="rId9" Type="http://schemas.openxmlformats.org/officeDocument/2006/relationships/hyperlink" Target="https://goo.gl/mcpa8B"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8.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8.xml"/><Relationship Id="rId1" Type="http://schemas.openxmlformats.org/officeDocument/2006/relationships/tags" Target="../tags/tag9.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flickr.com/photos/britishlibrary/11214863534/" TargetMode="External"/><Relationship Id="rId5" Type="http://schemas.openxmlformats.org/officeDocument/2006/relationships/hyperlink" Target="https://goo.gl/LZRmaZ" TargetMode="External"/><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docs.google.com/document/d/1Cs4hyNGq9Yi2mQdh1T3SN73e--zJ9dU-LntkOHNUMDc/edit?tab=t.0#heading=h.gjdgx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notesSlide" Target="../notesSlides/notesSlide14.xml"/><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slideLayout" Target="../slideLayouts/slideLayout2.xml"/><Relationship Id="rId16" Type="http://schemas.openxmlformats.org/officeDocument/2006/relationships/hyperlink" Target="https://www.crossroadsofcuriosity.org/" TargetMode="External"/><Relationship Id="rId1" Type="http://schemas.openxmlformats.org/officeDocument/2006/relationships/tags" Target="../tags/tag10.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hyperlink" Target="https://youtu.be/Q3SBxO34Zlc" TargetMode="External"/><Relationship Id="rId15" Type="http://schemas.openxmlformats.org/officeDocument/2006/relationships/image" Target="../media/image61.jpeg"/><Relationship Id="rId10" Type="http://schemas.openxmlformats.org/officeDocument/2006/relationships/image" Target="../media/image56.jpeg"/><Relationship Id="rId4" Type="http://schemas.openxmlformats.org/officeDocument/2006/relationships/image" Target="../media/image51.png"/><Relationship Id="rId9" Type="http://schemas.openxmlformats.org/officeDocument/2006/relationships/image" Target="../media/image55.jpeg"/><Relationship Id="rId14" Type="http://schemas.openxmlformats.org/officeDocument/2006/relationships/image" Target="../media/image60.jpe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hyperlink" Target="https://lumenprize.com/a-i-portrait-scoops-gold/" TargetMode="External"/><Relationship Id="rId3" Type="http://schemas.openxmlformats.org/officeDocument/2006/relationships/notesSlide" Target="../notesSlides/notesSlide15.xml"/><Relationship Id="rId7" Type="http://schemas.openxmlformats.org/officeDocument/2006/relationships/image" Target="../media/image64.png"/><Relationship Id="rId12"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hyperlink" Target="http://goo.gl/dM8ieA" TargetMode="External"/><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jpeg"/><Relationship Id="rId9" Type="http://schemas.openxmlformats.org/officeDocument/2006/relationships/image" Target="../media/image66.png"/><Relationship Id="rId14" Type="http://schemas.openxmlformats.org/officeDocument/2006/relationships/hyperlink" Target="http://quasimondo.com/"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jpg"/><Relationship Id="rId18" Type="http://schemas.openxmlformats.org/officeDocument/2006/relationships/hyperlink" Target="https://www.youtube.com/watch?v=BwHVWw4hPzw&amp;feature=emb_logo" TargetMode="External"/><Relationship Id="rId3" Type="http://schemas.openxmlformats.org/officeDocument/2006/relationships/image" Target="../media/image70.jpg"/><Relationship Id="rId7" Type="http://schemas.openxmlformats.org/officeDocument/2006/relationships/image" Target="../media/image74.jpg"/><Relationship Id="rId12" Type="http://schemas.openxmlformats.org/officeDocument/2006/relationships/image" Target="../media/image79.jpg"/><Relationship Id="rId17" Type="http://schemas.openxmlformats.org/officeDocument/2006/relationships/image" Target="../media/image84.png"/><Relationship Id="rId2" Type="http://schemas.openxmlformats.org/officeDocument/2006/relationships/notesSlide" Target="../notesSlides/notesSlide16.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3.jpg"/><Relationship Id="rId11" Type="http://schemas.openxmlformats.org/officeDocument/2006/relationships/image" Target="../media/image78.jpg"/><Relationship Id="rId5" Type="http://schemas.openxmlformats.org/officeDocument/2006/relationships/image" Target="../media/image72.jpg"/><Relationship Id="rId15" Type="http://schemas.openxmlformats.org/officeDocument/2006/relationships/image" Target="../media/image82.jpg"/><Relationship Id="rId10" Type="http://schemas.openxmlformats.org/officeDocument/2006/relationships/image" Target="../media/image77.jpg"/><Relationship Id="rId4" Type="http://schemas.openxmlformats.org/officeDocument/2006/relationships/image" Target="../media/image71.jpg"/><Relationship Id="rId9" Type="http://schemas.openxmlformats.org/officeDocument/2006/relationships/image" Target="../media/image76.jpg"/><Relationship Id="rId14" Type="http://schemas.openxmlformats.org/officeDocument/2006/relationships/image" Target="../media/image81.jpg"/></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hyperlink" Target="https://goo.gl/8rQWo7" TargetMode="External"/><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hyperlink" Target="https://goo.gl/AniJiP" TargetMode="External"/><Relationship Id="rId4" Type="http://schemas.openxmlformats.org/officeDocument/2006/relationships/image" Target="../media/image9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upload.wikimedia.org/wikipedia/commons/c/c5/Fisherman_throwing_the_net_in_the_Arabian_sea.jpg" TargetMode="External"/><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indices-culture.eu/" TargetMode="External"/><Relationship Id="rId2" Type="http://schemas.openxmlformats.org/officeDocument/2006/relationships/hyperlink" Target="https://reuse.diglib.org/" TargetMode="External"/><Relationship Id="rId1" Type="http://schemas.openxmlformats.org/officeDocument/2006/relationships/slideLayout" Target="../slideLayouts/slideLayout2.xml"/><Relationship Id="rId5" Type="http://schemas.openxmlformats.org/officeDocument/2006/relationships/hyperlink" Target="https://zenodo.org/records/15828222/files/Template%20Datasheet%20for%20Digital%20Cultural%20Heritage%20Datasets%20-%20V2.pdf?download=1" TargetMode="External"/><Relationship Id="rId4" Type="http://schemas.openxmlformats.org/officeDocument/2006/relationships/hyperlink" Target="https://collectionsasdata.github.io/"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mdpi.com/journal/heritage/special_issues/H7579W7978"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00.jpg"/><Relationship Id="rId7" Type="http://schemas.openxmlformats.org/officeDocument/2006/relationships/image" Target="../media/image10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2.jpe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picryl.com/media/bucking-horse" TargetMode="Externa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hyperlink" Target="https://commons.wikimedia.org/wiki/File:High_Performance_Computing_Center_Stuttgart_HLRS_2015_07_Cray_XC40_Hazel_Hen_IO.jpg" TargetMode="External"/><Relationship Id="rId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hyperlink" Target="https://www.flickr.com/photos/26765085@N08/3365589331"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18" Type="http://schemas.openxmlformats.org/officeDocument/2006/relationships/image" Target="../media/image1.pn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4.jpg"/><Relationship Id="rId17" Type="http://schemas.openxmlformats.org/officeDocument/2006/relationships/image" Target="../media/image29.jpg"/><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5" Type="http://schemas.openxmlformats.org/officeDocument/2006/relationships/image" Target="../media/image17.jpg"/><Relationship Id="rId15" Type="http://schemas.openxmlformats.org/officeDocument/2006/relationships/image" Target="../media/image27.jpg"/><Relationship Id="rId10" Type="http://schemas.openxmlformats.org/officeDocument/2006/relationships/image" Target="../media/image22.gif"/><Relationship Id="rId4" Type="http://schemas.openxmlformats.org/officeDocument/2006/relationships/image" Target="../media/image16.png"/><Relationship Id="rId9" Type="http://schemas.openxmlformats.org/officeDocument/2006/relationships/image" Target="../media/image21.jpg"/><Relationship Id="rId14" Type="http://schemas.openxmlformats.org/officeDocument/2006/relationships/image" Target="../media/image26.jp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theodysseyonline.com/one-size-does-not-fit-mos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hyperlink" Target="https://openrefine.org/" TargetMode="External"/><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2.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document/d/1Ds7B0-Y2k5WFI8ClL6fJIkXCunRLmMgjN9SYcojpI6c/edit?tab=t.0" TargetMode="External"/><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121.png"/><Relationship Id="rId5" Type="http://schemas.openxmlformats.org/officeDocument/2006/relationships/hyperlink" Target="https://blogs.bl.uk/digital-scholarship/2019/09/labbers-of-the-world-unite-to-write-a-book-in-1-week-through-a-book-sprint.html" TargetMode="External"/><Relationship Id="rId4" Type="http://schemas.openxmlformats.org/officeDocument/2006/relationships/hyperlink" Target="https://docs.google.com/document/d/1TVzq5FZJJcEbwJ9d2oDcPEfNoL02gLMp33vuj-w1T1I/edit?tab=t.0"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2.png"/><Relationship Id="rId7" Type="http://schemas.openxmlformats.org/officeDocument/2006/relationships/hyperlink" Target="https://glamlabs.io/slack-channel-signup/"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hyperlink" Target="https://www.jiscmail.ac.uk/GLAMLABS" TargetMode="External"/><Relationship Id="rId5" Type="http://schemas.openxmlformats.org/officeDocument/2006/relationships/hyperlink" Target="https://w.wiki/BrEZ" TargetMode="External"/><Relationship Id="rId4" Type="http://schemas.openxmlformats.org/officeDocument/2006/relationships/hyperlink" Target="https://glamlabs.io/member-map/" TargetMode="External"/><Relationship Id="rId9" Type="http://schemas.openxmlformats.org/officeDocument/2006/relationships/hyperlink" Target="https://glamlabs.io/"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hyperlink" Target="https://www.inforegister.ee/en/80659291-GLAM-LABS-MTU/"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21.png"/></Relationships>
</file>

<file path=ppt/slides/_rels/slide58.xml.rels><?xml version="1.0" encoding="UTF-8" standalone="yes"?>
<Relationships xmlns="http://schemas.openxmlformats.org/package/2006/relationships"><Relationship Id="rId3" Type="http://schemas.openxmlformats.org/officeDocument/2006/relationships/hyperlink" Target="mailto:mahendra.mahey@strath.ac.uk"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7.xml"/><Relationship Id="rId1" Type="http://schemas.openxmlformats.org/officeDocument/2006/relationships/tags" Target="../tags/tag2.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1"/>
        <p:cNvGrpSpPr/>
        <p:nvPr/>
      </p:nvGrpSpPr>
      <p:grpSpPr>
        <a:xfrm>
          <a:off x="0" y="0"/>
          <a:ext cx="0" cy="0"/>
          <a:chOff x="0" y="0"/>
          <a:chExt cx="0" cy="0"/>
        </a:xfrm>
      </p:grpSpPr>
      <p:sp>
        <p:nvSpPr>
          <p:cNvPr id="202" name="Google Shape;202;p31"/>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a:t>
            </a:fld>
            <a:endParaRPr/>
          </a:p>
        </p:txBody>
      </p:sp>
      <p:pic>
        <p:nvPicPr>
          <p:cNvPr id="203" name="Google Shape;203;p31" descr="A blue background with white dots and lines&#10;&#10;AI-generated content may be incorrect."/>
          <p:cNvPicPr preferRelativeResize="0"/>
          <p:nvPr/>
        </p:nvPicPr>
        <p:blipFill rotWithShape="1">
          <a:blip r:embed="rId3">
            <a:alphaModFix/>
          </a:blip>
          <a:srcRect r="52384" b="24074"/>
          <a:stretch/>
        </p:blipFill>
        <p:spPr>
          <a:xfrm>
            <a:off x="1007207" y="85071"/>
            <a:ext cx="11184793" cy="6687858"/>
          </a:xfrm>
          <a:prstGeom prst="rect">
            <a:avLst/>
          </a:prstGeom>
          <a:noFill/>
          <a:ln>
            <a:noFill/>
          </a:ln>
        </p:spPr>
      </p:pic>
      <p:pic>
        <p:nvPicPr>
          <p:cNvPr id="204" name="Google Shape;204;p31" descr="A red text on a white background&#10;&#10;AI-generated content may be incorrect."/>
          <p:cNvPicPr preferRelativeResize="0"/>
          <p:nvPr/>
        </p:nvPicPr>
        <p:blipFill rotWithShape="1">
          <a:blip r:embed="rId4">
            <a:alphaModFix/>
          </a:blip>
          <a:srcRect/>
          <a:stretch/>
        </p:blipFill>
        <p:spPr>
          <a:xfrm>
            <a:off x="1097738" y="52467"/>
            <a:ext cx="884633" cy="287881"/>
          </a:xfrm>
          <a:prstGeom prst="rect">
            <a:avLst/>
          </a:prstGeom>
          <a:noFill/>
          <a:ln>
            <a:noFill/>
          </a:ln>
        </p:spPr>
      </p:pic>
      <p:pic>
        <p:nvPicPr>
          <p:cNvPr id="205" name="Google Shape;205;p31"/>
          <p:cNvPicPr preferRelativeResize="0"/>
          <p:nvPr/>
        </p:nvPicPr>
        <p:blipFill rotWithShape="1">
          <a:blip r:embed="rId5">
            <a:alphaModFix/>
          </a:blip>
          <a:srcRect/>
          <a:stretch/>
        </p:blipFill>
        <p:spPr>
          <a:xfrm>
            <a:off x="8553836" y="68684"/>
            <a:ext cx="1181157" cy="786121"/>
          </a:xfrm>
          <a:prstGeom prst="rect">
            <a:avLst/>
          </a:prstGeom>
          <a:noFill/>
          <a:ln>
            <a:noFill/>
          </a:ln>
        </p:spPr>
      </p:pic>
      <p:sp>
        <p:nvSpPr>
          <p:cNvPr id="207" name="Google Shape;207;p31"/>
          <p:cNvSpPr/>
          <p:nvPr/>
        </p:nvSpPr>
        <p:spPr>
          <a:xfrm>
            <a:off x="4256440" y="1750324"/>
            <a:ext cx="7661277" cy="3073168"/>
          </a:xfrm>
          <a:prstGeom prst="rect">
            <a:avLst/>
          </a:prstGeom>
          <a:solidFill>
            <a:schemeClr val="lt1">
              <a:alpha val="77647"/>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8" name="Google Shape;208;p31"/>
          <p:cNvSpPr txBox="1">
            <a:spLocks noGrp="1"/>
          </p:cNvSpPr>
          <p:nvPr>
            <p:ph type="title"/>
          </p:nvPr>
        </p:nvSpPr>
        <p:spPr>
          <a:xfrm>
            <a:off x="4350440" y="3441750"/>
            <a:ext cx="7147505" cy="699882"/>
          </a:xfrm>
          <a:prstGeom prst="rect">
            <a:avLst/>
          </a:prstGeom>
          <a:solidFill>
            <a:schemeClr val="lt2">
              <a:alpha val="0"/>
            </a:schemeClr>
          </a:solidFill>
          <a:ln>
            <a:noFill/>
          </a:ln>
        </p:spPr>
        <p:txBody>
          <a:bodyPr spcFirstLastPara="1" wrap="square" lIns="0" tIns="192000" rIns="0" bIns="0" anchor="t" anchorCtr="0">
            <a:normAutofit fontScale="90000"/>
          </a:bodyPr>
          <a:lstStyle/>
          <a:p>
            <a:pPr marL="0" lvl="0" indent="0" algn="l" rtl="0">
              <a:lnSpc>
                <a:spcPct val="80000"/>
              </a:lnSpc>
              <a:spcBef>
                <a:spcPts val="0"/>
              </a:spcBef>
              <a:spcAft>
                <a:spcPts val="0"/>
              </a:spcAft>
              <a:buClr>
                <a:schemeClr val="dk1"/>
              </a:buClr>
              <a:buSzPct val="100000"/>
              <a:buFont typeface="Arial Black"/>
              <a:buNone/>
            </a:pPr>
            <a:r>
              <a:rPr lang="en-GB" sz="3100" dirty="0">
                <a:latin typeface="+mn-lt"/>
              </a:rPr>
              <a:t>Mr Mahendra Mahey</a:t>
            </a:r>
            <a:br>
              <a:rPr lang="en-GB" b="1" dirty="0"/>
            </a:br>
            <a:endParaRPr sz="2700" b="1" dirty="0"/>
          </a:p>
        </p:txBody>
      </p:sp>
      <p:sp>
        <p:nvSpPr>
          <p:cNvPr id="210" name="Google Shape;210;p31"/>
          <p:cNvSpPr txBox="1"/>
          <p:nvPr/>
        </p:nvSpPr>
        <p:spPr>
          <a:xfrm>
            <a:off x="4361440" y="3788269"/>
            <a:ext cx="7556277" cy="879907"/>
          </a:xfrm>
          <a:prstGeom prst="rect">
            <a:avLst/>
          </a:prstGeom>
          <a:solidFill>
            <a:schemeClr val="lt2">
              <a:alpha val="0"/>
            </a:schemeClr>
          </a:solidFill>
          <a:ln>
            <a:noFill/>
          </a:ln>
        </p:spPr>
        <p:txBody>
          <a:bodyPr spcFirstLastPara="1" wrap="square" lIns="0" tIns="192000" rIns="0" bIns="0" anchor="t" anchorCtr="0">
            <a:normAutofit fontScale="25000" lnSpcReduction="20000"/>
          </a:bodyPr>
          <a:lstStyle/>
          <a:p>
            <a:pPr>
              <a:lnSpc>
                <a:spcPct val="120000"/>
              </a:lnSpc>
              <a:buClr>
                <a:schemeClr val="dk1"/>
              </a:buClr>
              <a:buSzPts val="2700"/>
            </a:pPr>
            <a:r>
              <a:rPr lang="en-GB" sz="3600" b="1" dirty="0">
                <a:solidFill>
                  <a:schemeClr val="dk1"/>
                </a:solidFill>
                <a:ea typeface="Arial Black"/>
                <a:cs typeface="Arial Black"/>
                <a:sym typeface="Arial Black"/>
                <a:hlinkClick r:id="rId6"/>
              </a:rPr>
              <a:t>Research Data Analyst in Humanities</a:t>
            </a:r>
            <a:r>
              <a:rPr lang="en-GB" sz="3600" b="1" dirty="0">
                <a:solidFill>
                  <a:schemeClr val="dk1"/>
                </a:solidFill>
                <a:ea typeface="Arial Black"/>
                <a:cs typeface="Arial Black"/>
                <a:sym typeface="Arial Black"/>
              </a:rPr>
              <a:t> - Tallinn University</a:t>
            </a:r>
          </a:p>
          <a:p>
            <a:pPr marL="0" marR="0" lvl="0" indent="0" algn="l" rtl="0">
              <a:lnSpc>
                <a:spcPct val="120000"/>
              </a:lnSpc>
              <a:spcBef>
                <a:spcPts val="0"/>
              </a:spcBef>
              <a:spcAft>
                <a:spcPts val="0"/>
              </a:spcAft>
              <a:buClr>
                <a:schemeClr val="dk1"/>
              </a:buClr>
              <a:buSzPts val="2700"/>
              <a:buFont typeface="Arial Black"/>
              <a:buNone/>
            </a:pPr>
            <a:r>
              <a:rPr lang="en-GB" sz="3600" b="1" dirty="0">
                <a:solidFill>
                  <a:schemeClr val="dk1"/>
                </a:solidFill>
                <a:latin typeface="+mn-lt"/>
                <a:ea typeface="Arial Black"/>
                <a:cs typeface="Arial Black"/>
                <a:sym typeface="Arial Black"/>
                <a:hlinkClick r:id="rId7"/>
              </a:rPr>
              <a:t>PhD Candidate (2024-2027)</a:t>
            </a:r>
            <a:r>
              <a:rPr lang="en-GB" sz="3600" b="1" dirty="0">
                <a:solidFill>
                  <a:schemeClr val="dk1"/>
                </a:solidFill>
                <a:latin typeface="+mn-lt"/>
                <a:ea typeface="Arial Black"/>
                <a:cs typeface="Arial Black"/>
                <a:sym typeface="Arial Black"/>
              </a:rPr>
              <a:t> - Information Science Research Group – University of Strathclyde</a:t>
            </a:r>
          </a:p>
          <a:p>
            <a:pPr marL="0" marR="0" lvl="0" indent="0" algn="l" rtl="0">
              <a:lnSpc>
                <a:spcPct val="120000"/>
              </a:lnSpc>
              <a:spcBef>
                <a:spcPts val="0"/>
              </a:spcBef>
              <a:spcAft>
                <a:spcPts val="0"/>
              </a:spcAft>
              <a:buClr>
                <a:schemeClr val="dk1"/>
              </a:buClr>
              <a:buSzPts val="2700"/>
              <a:buFont typeface="Arial Black"/>
              <a:buNone/>
            </a:pPr>
            <a:r>
              <a:rPr lang="en-GB" sz="3600" b="1" dirty="0">
                <a:solidFill>
                  <a:schemeClr val="dk1"/>
                </a:solidFill>
                <a:latin typeface="+mn-lt"/>
                <a:ea typeface="Arial Black"/>
                <a:cs typeface="Arial Black"/>
                <a:sym typeface="Arial Black"/>
                <a:hlinkClick r:id="rId8"/>
              </a:rPr>
              <a:t>Researcher</a:t>
            </a:r>
            <a:r>
              <a:rPr lang="en-GB" sz="3600" b="1" dirty="0">
                <a:solidFill>
                  <a:schemeClr val="dk1"/>
                </a:solidFill>
                <a:latin typeface="+mn-lt"/>
                <a:ea typeface="Arial Black"/>
                <a:cs typeface="Arial Black"/>
                <a:sym typeface="Arial Black"/>
              </a:rPr>
              <a:t> - Estonian Research and Cultural Data Infrastructure Project</a:t>
            </a:r>
          </a:p>
          <a:p>
            <a:pPr marL="0" marR="0" lvl="0" indent="0" algn="l" rtl="0">
              <a:lnSpc>
                <a:spcPct val="120000"/>
              </a:lnSpc>
              <a:spcBef>
                <a:spcPts val="0"/>
              </a:spcBef>
              <a:spcAft>
                <a:spcPts val="0"/>
              </a:spcAft>
              <a:buClr>
                <a:schemeClr val="dk1"/>
              </a:buClr>
              <a:buSzPts val="2700"/>
              <a:buFont typeface="Arial Black"/>
              <a:buNone/>
            </a:pPr>
            <a:r>
              <a:rPr lang="en-GB" sz="3600" b="1" dirty="0">
                <a:solidFill>
                  <a:schemeClr val="dk1"/>
                </a:solidFill>
                <a:latin typeface="+mn-lt"/>
                <a:ea typeface="Arial Black"/>
                <a:cs typeface="Arial Black"/>
                <a:sym typeface="Arial Black"/>
                <a:hlinkClick r:id="rId6"/>
              </a:rPr>
              <a:t>Researcher</a:t>
            </a:r>
            <a:r>
              <a:rPr lang="en-GB" sz="3600" b="1" dirty="0">
                <a:solidFill>
                  <a:schemeClr val="dk1"/>
                </a:solidFill>
                <a:latin typeface="+mn-lt"/>
                <a:ea typeface="Arial Black"/>
                <a:cs typeface="Arial Black"/>
                <a:sym typeface="Arial Black"/>
              </a:rPr>
              <a:t> - Estonian National Museum, Tartu, Estonia</a:t>
            </a:r>
          </a:p>
          <a:p>
            <a:pPr lvl="0">
              <a:lnSpc>
                <a:spcPct val="120000"/>
              </a:lnSpc>
              <a:buClr>
                <a:schemeClr val="dk1"/>
              </a:buClr>
              <a:buSzPts val="2700"/>
            </a:pPr>
            <a:endParaRPr lang="en-GB" sz="3600" b="1" dirty="0">
              <a:solidFill>
                <a:schemeClr val="dk1"/>
              </a:solidFill>
              <a:latin typeface="+mn-lt"/>
              <a:ea typeface="Arial Black"/>
              <a:cs typeface="Arial Black"/>
              <a:sym typeface="Arial Black"/>
              <a:hlinkClick r:id="rId9"/>
            </a:endParaRPr>
          </a:p>
          <a:p>
            <a:pPr lvl="0">
              <a:lnSpc>
                <a:spcPct val="120000"/>
              </a:lnSpc>
              <a:buClr>
                <a:schemeClr val="dk1"/>
              </a:buClr>
              <a:buSzPts val="2700"/>
            </a:pPr>
            <a:r>
              <a:rPr lang="en-GB" sz="3600" b="1" dirty="0">
                <a:solidFill>
                  <a:schemeClr val="dk1"/>
                </a:solidFill>
                <a:latin typeface="+mn-lt"/>
                <a:ea typeface="Arial Black"/>
                <a:cs typeface="Arial Black"/>
                <a:sym typeface="Arial Black"/>
                <a:hlinkClick r:id="rId9"/>
              </a:rPr>
              <a:t>https://orcid.org/0000-0001-7608-6152</a:t>
            </a:r>
            <a:endParaRPr lang="en-GB" sz="3600" b="1" dirty="0">
              <a:solidFill>
                <a:schemeClr val="dk1"/>
              </a:solidFill>
              <a:latin typeface="+mn-lt"/>
              <a:ea typeface="Arial Black"/>
              <a:cs typeface="Arial Black"/>
              <a:sym typeface="Arial Black"/>
            </a:endParaRPr>
          </a:p>
          <a:p>
            <a:pPr lvl="0">
              <a:lnSpc>
                <a:spcPct val="120000"/>
              </a:lnSpc>
              <a:buClr>
                <a:schemeClr val="dk1"/>
              </a:buClr>
              <a:buSzPts val="2700"/>
            </a:pPr>
            <a:endParaRPr lang="en-GB" sz="3600" b="1" dirty="0">
              <a:solidFill>
                <a:schemeClr val="dk1"/>
              </a:solidFill>
              <a:latin typeface="+mn-lt"/>
              <a:ea typeface="Arial Black"/>
              <a:cs typeface="Arial Black"/>
              <a:sym typeface="Arial Black"/>
            </a:endParaRPr>
          </a:p>
          <a:p>
            <a:pPr marL="0" marR="0" lvl="0" indent="0" algn="l" rtl="0">
              <a:lnSpc>
                <a:spcPct val="80000"/>
              </a:lnSpc>
              <a:spcBef>
                <a:spcPts val="0"/>
              </a:spcBef>
              <a:spcAft>
                <a:spcPts val="0"/>
              </a:spcAft>
              <a:buClr>
                <a:schemeClr val="dk1"/>
              </a:buClr>
              <a:buSzPts val="2700"/>
              <a:buFont typeface="Arial Black"/>
              <a:buNone/>
            </a:pPr>
            <a:endParaRPr dirty="0">
              <a:latin typeface="+mn-lt"/>
            </a:endParaRPr>
          </a:p>
        </p:txBody>
      </p:sp>
      <p:sp>
        <p:nvSpPr>
          <p:cNvPr id="3" name="Google Shape;207;p31">
            <a:extLst>
              <a:ext uri="{FF2B5EF4-FFF2-40B4-BE49-F238E27FC236}">
                <a16:creationId xmlns:a16="http://schemas.microsoft.com/office/drawing/2014/main" id="{6153ADC4-6D69-70B1-569E-94F2B9BF82F0}"/>
              </a:ext>
            </a:extLst>
          </p:cNvPr>
          <p:cNvSpPr/>
          <p:nvPr/>
        </p:nvSpPr>
        <p:spPr>
          <a:xfrm>
            <a:off x="4256440" y="4823492"/>
            <a:ext cx="7661277" cy="1192489"/>
          </a:xfrm>
          <a:prstGeom prst="rect">
            <a:avLst/>
          </a:prstGeom>
          <a:solidFill>
            <a:schemeClr val="lt1">
              <a:alpha val="77647"/>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Google Shape;208;p31">
            <a:extLst>
              <a:ext uri="{FF2B5EF4-FFF2-40B4-BE49-F238E27FC236}">
                <a16:creationId xmlns:a16="http://schemas.microsoft.com/office/drawing/2014/main" id="{159E215A-ED9E-2FE9-42D1-AF81B46A575F}"/>
              </a:ext>
            </a:extLst>
          </p:cNvPr>
          <p:cNvSpPr txBox="1">
            <a:spLocks/>
          </p:cNvSpPr>
          <p:nvPr/>
        </p:nvSpPr>
        <p:spPr>
          <a:xfrm>
            <a:off x="4350440" y="4827480"/>
            <a:ext cx="7208686" cy="883492"/>
          </a:xfrm>
          <a:prstGeom prst="rect">
            <a:avLst/>
          </a:prstGeom>
          <a:solidFill>
            <a:schemeClr val="accent1">
              <a:alpha val="0"/>
            </a:schemeClr>
          </a:solidFill>
          <a:ln>
            <a:noFill/>
          </a:ln>
        </p:spPr>
        <p:txBody>
          <a:bodyPr spcFirstLastPara="1" wrap="square" lIns="0" tIns="192000" rIns="0" bIns="0" anchor="t"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600"/>
              <a:buFont typeface="Arial Black"/>
              <a:buNone/>
              <a:defRPr sz="36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buSzPct val="100000"/>
            </a:pPr>
            <a:r>
              <a:rPr lang="en-GB" sz="1400" b="1" dirty="0"/>
              <a:t>First FOCUS Internal Training Building Data Collaborations for Digital Cultural Heritage Stakeholders, Reuse and Open Innovation</a:t>
            </a:r>
          </a:p>
        </p:txBody>
      </p:sp>
      <p:pic>
        <p:nvPicPr>
          <p:cNvPr id="5" name="Google Shape;409;p41" descr="Mahendra Mahey image made up of 500 digital cultural heritage images">
            <a:extLst>
              <a:ext uri="{FF2B5EF4-FFF2-40B4-BE49-F238E27FC236}">
                <a16:creationId xmlns:a16="http://schemas.microsoft.com/office/drawing/2014/main" id="{F7029CF0-73EA-60FC-8C85-26D32F304287}"/>
              </a:ext>
            </a:extLst>
          </p:cNvPr>
          <p:cNvPicPr preferRelativeResize="0"/>
          <p:nvPr/>
        </p:nvPicPr>
        <p:blipFill rotWithShape="1">
          <a:blip r:embed="rId10">
            <a:alphaModFix/>
          </a:blip>
          <a:srcRect/>
          <a:stretch/>
        </p:blipFill>
        <p:spPr>
          <a:xfrm>
            <a:off x="990600" y="1940156"/>
            <a:ext cx="1758465" cy="2344620"/>
          </a:xfrm>
          <a:prstGeom prst="rect">
            <a:avLst/>
          </a:prstGeom>
          <a:noFill/>
          <a:ln>
            <a:noFill/>
          </a:ln>
        </p:spPr>
      </p:pic>
      <p:pic>
        <p:nvPicPr>
          <p:cNvPr id="6" name="Google Shape;410;p41" descr="Mahendra Mahey image made up of 500 digital cultural heritage images, zoomed into the eye.">
            <a:extLst>
              <a:ext uri="{FF2B5EF4-FFF2-40B4-BE49-F238E27FC236}">
                <a16:creationId xmlns:a16="http://schemas.microsoft.com/office/drawing/2014/main" id="{07199B6B-B152-253A-726B-0DCF8DE7183D}"/>
              </a:ext>
            </a:extLst>
          </p:cNvPr>
          <p:cNvPicPr preferRelativeResize="0"/>
          <p:nvPr/>
        </p:nvPicPr>
        <p:blipFill rotWithShape="1">
          <a:blip r:embed="rId11">
            <a:alphaModFix/>
          </a:blip>
          <a:srcRect l="48784" t="33922" r="38151" b="58881"/>
          <a:stretch/>
        </p:blipFill>
        <p:spPr>
          <a:xfrm>
            <a:off x="2901348" y="2558258"/>
            <a:ext cx="1202809" cy="883492"/>
          </a:xfrm>
          <a:prstGeom prst="rect">
            <a:avLst/>
          </a:prstGeom>
          <a:noFill/>
          <a:ln>
            <a:noFill/>
          </a:ln>
        </p:spPr>
      </p:pic>
      <p:sp>
        <p:nvSpPr>
          <p:cNvPr id="7" name="Google Shape;411;p41">
            <a:extLst>
              <a:ext uri="{FF2B5EF4-FFF2-40B4-BE49-F238E27FC236}">
                <a16:creationId xmlns:a16="http://schemas.microsoft.com/office/drawing/2014/main" id="{06CA2989-2CB9-7593-B1B8-AAD53145B426}"/>
              </a:ext>
            </a:extLst>
          </p:cNvPr>
          <p:cNvSpPr txBox="1"/>
          <p:nvPr/>
        </p:nvSpPr>
        <p:spPr>
          <a:xfrm>
            <a:off x="987667" y="4282418"/>
            <a:ext cx="1758465" cy="830956"/>
          </a:xfrm>
          <a:prstGeom prst="rect">
            <a:avLst/>
          </a:prstGeom>
          <a:solidFill>
            <a:schemeClr val="tx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dirty="0">
                <a:solidFill>
                  <a:schemeClr val="dk1"/>
                </a:solidFill>
                <a:latin typeface="Arial"/>
                <a:ea typeface="Arial"/>
                <a:cs typeface="Arial"/>
                <a:sym typeface="Arial"/>
              </a:rPr>
              <a:t>We are our history!</a:t>
            </a:r>
            <a:endParaRPr dirty="0"/>
          </a:p>
          <a:p>
            <a:pPr marL="0" marR="0" lvl="0" indent="0" algn="ctr" rtl="0">
              <a:spcBef>
                <a:spcPts val="0"/>
              </a:spcBef>
              <a:spcAft>
                <a:spcPts val="0"/>
              </a:spcAft>
              <a:buNone/>
            </a:pPr>
            <a:r>
              <a:rPr lang="en-GB" sz="1200" dirty="0">
                <a:solidFill>
                  <a:schemeClr val="dk1"/>
                </a:solidFill>
                <a:latin typeface="Arial"/>
                <a:ea typeface="Arial"/>
                <a:cs typeface="Arial"/>
                <a:sym typeface="Arial"/>
              </a:rPr>
              <a:t>Image made up of </a:t>
            </a:r>
            <a:endParaRPr dirty="0"/>
          </a:p>
          <a:p>
            <a:pPr marL="0" marR="0" lvl="0" indent="0" algn="ctr" rtl="0">
              <a:spcBef>
                <a:spcPts val="0"/>
              </a:spcBef>
              <a:spcAft>
                <a:spcPts val="0"/>
              </a:spcAft>
              <a:buNone/>
            </a:pPr>
            <a:r>
              <a:rPr lang="en-GB" sz="1200" dirty="0">
                <a:solidFill>
                  <a:schemeClr val="dk1"/>
                </a:solidFill>
                <a:latin typeface="Arial"/>
                <a:ea typeface="Arial"/>
                <a:cs typeface="Arial"/>
                <a:sym typeface="Arial"/>
              </a:rPr>
              <a:t>500 digital heritage images</a:t>
            </a:r>
            <a:endParaRPr dirty="0"/>
          </a:p>
        </p:txBody>
      </p:sp>
      <p:sp>
        <p:nvSpPr>
          <p:cNvPr id="8" name="Google Shape;412;p41">
            <a:extLst>
              <a:ext uri="{FF2B5EF4-FFF2-40B4-BE49-F238E27FC236}">
                <a16:creationId xmlns:a16="http://schemas.microsoft.com/office/drawing/2014/main" id="{742A8C98-D353-AEB5-3BF8-09234BE47810}"/>
              </a:ext>
            </a:extLst>
          </p:cNvPr>
          <p:cNvSpPr/>
          <p:nvPr/>
        </p:nvSpPr>
        <p:spPr>
          <a:xfrm>
            <a:off x="1731205" y="2595248"/>
            <a:ext cx="502331" cy="505676"/>
          </a:xfrm>
          <a:prstGeom prst="rect">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210;p31">
            <a:extLst>
              <a:ext uri="{FF2B5EF4-FFF2-40B4-BE49-F238E27FC236}">
                <a16:creationId xmlns:a16="http://schemas.microsoft.com/office/drawing/2014/main" id="{8A039658-8686-2089-7739-DC7324255833}"/>
              </a:ext>
            </a:extLst>
          </p:cNvPr>
          <p:cNvSpPr txBox="1"/>
          <p:nvPr/>
        </p:nvSpPr>
        <p:spPr>
          <a:xfrm>
            <a:off x="4411814" y="1903780"/>
            <a:ext cx="7599903" cy="611049"/>
          </a:xfrm>
          <a:prstGeom prst="rect">
            <a:avLst/>
          </a:prstGeom>
          <a:solidFill>
            <a:schemeClr val="lt2">
              <a:alpha val="0"/>
            </a:schemeClr>
          </a:solidFill>
          <a:ln>
            <a:noFill/>
          </a:ln>
        </p:spPr>
        <p:txBody>
          <a:bodyPr spcFirstLastPara="1" wrap="square" lIns="0" tIns="192000" rIns="0" bIns="0" anchor="t" anchorCtr="0">
            <a:noAutofit/>
          </a:bodyPr>
          <a:lstStyle/>
          <a:p>
            <a:pPr lvl="0">
              <a:lnSpc>
                <a:spcPct val="80000"/>
              </a:lnSpc>
              <a:buClr>
                <a:schemeClr val="dk1"/>
              </a:buClr>
              <a:buSzPts val="2700"/>
            </a:pPr>
            <a:r>
              <a:rPr lang="en-GB" sz="2800" b="1" dirty="0">
                <a:solidFill>
                  <a:schemeClr val="dk1"/>
                </a:solidFill>
                <a:latin typeface="Arial Black"/>
                <a:ea typeface="Arial Black"/>
                <a:cs typeface="Arial Black"/>
                <a:sym typeface="Arial Black"/>
              </a:rPr>
              <a:t>From GLAM Labs to open innovation: enabling reuse and experimentation</a:t>
            </a:r>
          </a:p>
          <a:p>
            <a:pPr lvl="0">
              <a:lnSpc>
                <a:spcPct val="80000"/>
              </a:lnSpc>
              <a:buClr>
                <a:schemeClr val="dk1"/>
              </a:buClr>
              <a:buSzPts val="2700"/>
            </a:pPr>
            <a:endParaRPr lang="en-GB" sz="1200" dirty="0">
              <a:solidFill>
                <a:schemeClr val="dk1"/>
              </a:solidFill>
              <a:latin typeface="Arial Black"/>
              <a:ea typeface="Arial Black"/>
              <a:cs typeface="Arial Black"/>
              <a:sym typeface="Arial Black"/>
            </a:endParaRPr>
          </a:p>
          <a:p>
            <a:pPr>
              <a:lnSpc>
                <a:spcPct val="80000"/>
              </a:lnSpc>
              <a:buClr>
                <a:schemeClr val="dk1"/>
              </a:buClr>
              <a:buSzPts val="2700"/>
            </a:pPr>
            <a:r>
              <a:rPr lang="en-GB" b="1" dirty="0"/>
              <a:t>13:10-13:40, Monday 6 July 2026,</a:t>
            </a:r>
            <a:br>
              <a:rPr lang="en-GB" b="1" dirty="0"/>
            </a:br>
            <a:r>
              <a:rPr lang="en-GB" b="1" dirty="0"/>
              <a:t>Ivan </a:t>
            </a:r>
            <a:r>
              <a:rPr lang="en-GB" b="1" dirty="0" err="1"/>
              <a:t>Evstatiev</a:t>
            </a:r>
            <a:r>
              <a:rPr lang="en-GB" b="1" dirty="0"/>
              <a:t> </a:t>
            </a:r>
            <a:r>
              <a:rPr lang="en-GB" b="1" dirty="0" err="1"/>
              <a:t>Geshev</a:t>
            </a:r>
            <a:r>
              <a:rPr lang="en-GB" b="1" dirty="0"/>
              <a:t> Hall, Bulgarian Academy of Sciences, 15 </a:t>
            </a:r>
            <a:r>
              <a:rPr lang="en-GB" b="1" dirty="0" err="1"/>
              <a:t>Noemvri</a:t>
            </a:r>
            <a:r>
              <a:rPr lang="en-GB" b="1" dirty="0"/>
              <a:t> St., Sofia</a:t>
            </a:r>
            <a:endParaRPr sz="2800" b="1" dirty="0">
              <a:solidFill>
                <a:schemeClr val="dk1"/>
              </a:solidFill>
              <a:latin typeface="Arial Black"/>
              <a:ea typeface="Arial Black"/>
              <a:cs typeface="Arial Black"/>
              <a:sym typeface="Arial Black"/>
            </a:endParaRPr>
          </a:p>
        </p:txBody>
      </p:sp>
      <p:sp>
        <p:nvSpPr>
          <p:cNvPr id="11" name="TextBox 10">
            <a:extLst>
              <a:ext uri="{FF2B5EF4-FFF2-40B4-BE49-F238E27FC236}">
                <a16:creationId xmlns:a16="http://schemas.microsoft.com/office/drawing/2014/main" id="{6C385A32-6DBE-8FC2-F62F-4C540BBF4C57}"/>
              </a:ext>
            </a:extLst>
          </p:cNvPr>
          <p:cNvSpPr txBox="1"/>
          <p:nvPr/>
        </p:nvSpPr>
        <p:spPr>
          <a:xfrm>
            <a:off x="4256439" y="6015981"/>
            <a:ext cx="7661277" cy="369332"/>
          </a:xfrm>
          <a:prstGeom prst="rect">
            <a:avLst/>
          </a:prstGeom>
          <a:solidFill>
            <a:schemeClr val="bg1"/>
          </a:solidFill>
        </p:spPr>
        <p:txBody>
          <a:bodyPr wrap="square">
            <a:spAutoFit/>
          </a:bodyPr>
          <a:lstStyle/>
          <a:p>
            <a:pPr rtl="0">
              <a:buNone/>
            </a:pPr>
            <a:r>
              <a:rPr lang="en-GB" sz="900" b="0" u="none" strike="noStrike" dirty="0">
                <a:solidFill>
                  <a:srgbClr val="000000"/>
                </a:solidFill>
                <a:effectLst/>
                <a:latin typeface="Arial" panose="020B0604020202020204" pitchFamily="34" charset="0"/>
              </a:rPr>
              <a:t>My work at the Estonian National Museum is supported by the Estonian Ministry of Culture's research and development program “Estonian Culture Research and Development Programme 2023-2026” under grant </a:t>
            </a:r>
            <a:r>
              <a:rPr lang="en-GB" sz="900" b="0" u="sng" strike="noStrike" dirty="0">
                <a:solidFill>
                  <a:srgbClr val="000000"/>
                </a:solidFill>
                <a:effectLst/>
                <a:latin typeface="Arial" panose="020B0604020202020204" pitchFamily="34" charset="0"/>
                <a:hlinkClick r:id="rId12"/>
              </a:rPr>
              <a:t>KUM-TA 43 “Digital Cultural Heritage as a Societal Resource</a:t>
            </a:r>
            <a:r>
              <a:rPr lang="en-GB" sz="900" b="0" u="none" strike="noStrike" dirty="0">
                <a:solidFill>
                  <a:srgbClr val="000000"/>
                </a:solidFill>
                <a:effectLst/>
                <a:latin typeface="Arial" panose="020B0604020202020204" pitchFamily="34" charset="0"/>
              </a:rPr>
              <a:t>”</a:t>
            </a:r>
            <a:endParaRPr lang="en-GB" sz="900" b="0" dirty="0">
              <a:effectLst/>
            </a:endParaRPr>
          </a:p>
        </p:txBody>
      </p:sp>
      <p:pic>
        <p:nvPicPr>
          <p:cNvPr id="12" name="Picture 11">
            <a:extLst>
              <a:ext uri="{FF2B5EF4-FFF2-40B4-BE49-F238E27FC236}">
                <a16:creationId xmlns:a16="http://schemas.microsoft.com/office/drawing/2014/main" id="{DDF3510C-B2E8-A703-9DE8-C69F8F1B20EE}"/>
              </a:ext>
            </a:extLst>
          </p:cNvPr>
          <p:cNvPicPr>
            <a:picLocks noChangeAspect="1"/>
          </p:cNvPicPr>
          <p:nvPr/>
        </p:nvPicPr>
        <p:blipFill>
          <a:blip r:embed="rId13"/>
          <a:stretch>
            <a:fillRect/>
          </a:stretch>
        </p:blipFill>
        <p:spPr>
          <a:xfrm>
            <a:off x="2233536" y="52467"/>
            <a:ext cx="4883750" cy="429272"/>
          </a:xfrm>
          <a:prstGeom prst="rect">
            <a:avLst/>
          </a:prstGeom>
        </p:spPr>
      </p:pic>
      <p:pic>
        <p:nvPicPr>
          <p:cNvPr id="13" name="Picture 12">
            <a:extLst>
              <a:ext uri="{FF2B5EF4-FFF2-40B4-BE49-F238E27FC236}">
                <a16:creationId xmlns:a16="http://schemas.microsoft.com/office/drawing/2014/main" id="{F644674E-6BBF-F3ED-8F30-E522E00ABFC7}"/>
              </a:ext>
            </a:extLst>
          </p:cNvPr>
          <p:cNvPicPr>
            <a:picLocks noChangeAspect="1"/>
          </p:cNvPicPr>
          <p:nvPr/>
        </p:nvPicPr>
        <p:blipFill>
          <a:blip r:embed="rId14"/>
          <a:stretch>
            <a:fillRect/>
          </a:stretch>
        </p:blipFill>
        <p:spPr>
          <a:xfrm>
            <a:off x="10490945" y="125762"/>
            <a:ext cx="1627957" cy="1096158"/>
          </a:xfrm>
          <a:prstGeom prst="rect">
            <a:avLst/>
          </a:prstGeom>
        </p:spPr>
      </p:pic>
      <p:pic>
        <p:nvPicPr>
          <p:cNvPr id="15" name="Picture 14" descr="Identity - Eesti Rahva Muuseum">
            <a:extLst>
              <a:ext uri="{FF2B5EF4-FFF2-40B4-BE49-F238E27FC236}">
                <a16:creationId xmlns:a16="http://schemas.microsoft.com/office/drawing/2014/main" id="{458E525F-1FE0-6D91-D34D-6C3A5481EAF9}"/>
              </a:ext>
            </a:extLst>
          </p:cNvPr>
          <p:cNvPicPr>
            <a:picLocks noChangeAspect="1"/>
          </p:cNvPicPr>
          <p:nvPr/>
        </p:nvPicPr>
        <p:blipFill>
          <a:blip r:embed="rId15"/>
          <a:stretch>
            <a:fillRect/>
          </a:stretch>
        </p:blipFill>
        <p:spPr>
          <a:xfrm>
            <a:off x="8553836" y="995605"/>
            <a:ext cx="934109" cy="486824"/>
          </a:xfrm>
          <a:prstGeom prst="rect">
            <a:avLst/>
          </a:prstGeom>
        </p:spPr>
      </p:pic>
      <p:pic>
        <p:nvPicPr>
          <p:cNvPr id="18" name="Picture 17">
            <a:extLst>
              <a:ext uri="{FF2B5EF4-FFF2-40B4-BE49-F238E27FC236}">
                <a16:creationId xmlns:a16="http://schemas.microsoft.com/office/drawing/2014/main" id="{F1C4B08E-F4B0-1B88-29E0-6DC627561964}"/>
              </a:ext>
            </a:extLst>
          </p:cNvPr>
          <p:cNvPicPr>
            <a:picLocks noChangeAspect="1"/>
          </p:cNvPicPr>
          <p:nvPr/>
        </p:nvPicPr>
        <p:blipFill>
          <a:blip r:embed="rId16"/>
          <a:stretch>
            <a:fillRect/>
          </a:stretch>
        </p:blipFill>
        <p:spPr>
          <a:xfrm>
            <a:off x="7432708" y="688144"/>
            <a:ext cx="939666" cy="432935"/>
          </a:xfrm>
          <a:prstGeom prst="rect">
            <a:avLst/>
          </a:prstGeom>
        </p:spPr>
      </p:pic>
      <p:sp>
        <p:nvSpPr>
          <p:cNvPr id="19" name="Google Shape;407;p41">
            <a:extLst>
              <a:ext uri="{FF2B5EF4-FFF2-40B4-BE49-F238E27FC236}">
                <a16:creationId xmlns:a16="http://schemas.microsoft.com/office/drawing/2014/main" id="{AE9AAAD3-D0CA-C025-BE50-1A4BC52414CA}"/>
              </a:ext>
            </a:extLst>
          </p:cNvPr>
          <p:cNvSpPr txBox="1"/>
          <p:nvPr/>
        </p:nvSpPr>
        <p:spPr>
          <a:xfrm>
            <a:off x="1097738" y="6461015"/>
            <a:ext cx="2766658"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u="sng" dirty="0">
                <a:solidFill>
                  <a:schemeClr val="bg1"/>
                </a:solidFill>
                <a:latin typeface="Arial Black"/>
                <a:ea typeface="Arial Black"/>
                <a:cs typeface="Arial Black"/>
                <a:sym typeface="Arial Black"/>
              </a:rPr>
              <a:t>mahendra.mahey@tlu.ee</a:t>
            </a:r>
            <a:endParaRPr sz="1200" dirty="0">
              <a:solidFill>
                <a:schemeClr val="bg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6E7A-1C35-7510-F611-3796E89A99E5}"/>
              </a:ext>
            </a:extLst>
          </p:cNvPr>
          <p:cNvSpPr>
            <a:spLocks noGrp="1"/>
          </p:cNvSpPr>
          <p:nvPr>
            <p:ph type="title"/>
          </p:nvPr>
        </p:nvSpPr>
        <p:spPr>
          <a:xfrm>
            <a:off x="612473" y="294641"/>
            <a:ext cx="10691284" cy="1058863"/>
          </a:xfrm>
        </p:spPr>
        <p:txBody>
          <a:bodyPr/>
          <a:lstStyle/>
          <a:p>
            <a:pPr algn="ctr"/>
            <a:r>
              <a:rPr lang="en-GB" b="1" dirty="0"/>
              <a:t>‘Be the change you want to see in the world’</a:t>
            </a:r>
            <a:br>
              <a:rPr lang="en-GB" b="1" dirty="0"/>
            </a:br>
            <a:r>
              <a:rPr lang="en-GB" b="1" dirty="0"/>
              <a:t>Ask yourself…do you </a:t>
            </a:r>
            <a:r>
              <a:rPr lang="en-GB" b="1" i="1" dirty="0"/>
              <a:t>really</a:t>
            </a:r>
            <a:r>
              <a:rPr lang="en-GB" b="1" dirty="0"/>
              <a:t> care?</a:t>
            </a:r>
          </a:p>
        </p:txBody>
      </p:sp>
      <p:pic>
        <p:nvPicPr>
          <p:cNvPr id="4" name="Picture 3" descr="File:Mahatma-Gandhi, studio, 1931.jpg">
            <a:extLst>
              <a:ext uri="{FF2B5EF4-FFF2-40B4-BE49-F238E27FC236}">
                <a16:creationId xmlns:a16="http://schemas.microsoft.com/office/drawing/2014/main" id="{E0A47959-626B-6D63-A332-E7CA86BAB23E}"/>
              </a:ext>
            </a:extLst>
          </p:cNvPr>
          <p:cNvPicPr>
            <a:picLocks noChangeAspect="1"/>
          </p:cNvPicPr>
          <p:nvPr/>
        </p:nvPicPr>
        <p:blipFill>
          <a:blip r:embed="rId2"/>
          <a:stretch>
            <a:fillRect/>
          </a:stretch>
        </p:blipFill>
        <p:spPr>
          <a:xfrm>
            <a:off x="4404731" y="1490377"/>
            <a:ext cx="3106768" cy="3877246"/>
          </a:xfrm>
          <a:prstGeom prst="rect">
            <a:avLst/>
          </a:prstGeom>
        </p:spPr>
      </p:pic>
    </p:spTree>
    <p:extLst>
      <p:ext uri="{BB962C8B-B14F-4D97-AF65-F5344CB8AC3E}">
        <p14:creationId xmlns:p14="http://schemas.microsoft.com/office/powerpoint/2010/main" val="428253334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FD360E-06BC-B34C-4AB0-283A5142A78B}"/>
              </a:ext>
            </a:extLst>
          </p:cNvPr>
          <p:cNvPicPr>
            <a:picLocks noChangeAspect="1"/>
          </p:cNvPicPr>
          <p:nvPr/>
        </p:nvPicPr>
        <p:blipFill>
          <a:blip r:embed="rId2"/>
          <a:stretch>
            <a:fillRect/>
          </a:stretch>
        </p:blipFill>
        <p:spPr>
          <a:xfrm>
            <a:off x="4846320" y="3195362"/>
            <a:ext cx="7345680" cy="3662638"/>
          </a:xfrm>
          <a:prstGeom prst="rect">
            <a:avLst/>
          </a:prstGeom>
        </p:spPr>
      </p:pic>
      <p:sp>
        <p:nvSpPr>
          <p:cNvPr id="2" name="Title 1">
            <a:extLst>
              <a:ext uri="{FF2B5EF4-FFF2-40B4-BE49-F238E27FC236}">
                <a16:creationId xmlns:a16="http://schemas.microsoft.com/office/drawing/2014/main" id="{8D9AEE15-EDD2-510D-812E-41AAD73228B4}"/>
              </a:ext>
            </a:extLst>
          </p:cNvPr>
          <p:cNvSpPr>
            <a:spLocks noGrp="1"/>
          </p:cNvSpPr>
          <p:nvPr>
            <p:ph type="title"/>
          </p:nvPr>
        </p:nvSpPr>
        <p:spPr/>
        <p:txBody>
          <a:bodyPr/>
          <a:lstStyle/>
          <a:p>
            <a:r>
              <a:rPr lang="en-GB" b="1" dirty="0"/>
              <a:t>What digital collections do you have?</a:t>
            </a:r>
          </a:p>
        </p:txBody>
      </p:sp>
      <p:sp>
        <p:nvSpPr>
          <p:cNvPr id="3" name="Content Placeholder 2">
            <a:extLst>
              <a:ext uri="{FF2B5EF4-FFF2-40B4-BE49-F238E27FC236}">
                <a16:creationId xmlns:a16="http://schemas.microsoft.com/office/drawing/2014/main" id="{04877773-AD70-58D5-746C-737417ED7B5E}"/>
              </a:ext>
            </a:extLst>
          </p:cNvPr>
          <p:cNvSpPr>
            <a:spLocks noGrp="1"/>
          </p:cNvSpPr>
          <p:nvPr>
            <p:ph idx="1"/>
          </p:nvPr>
        </p:nvSpPr>
        <p:spPr>
          <a:xfrm>
            <a:off x="609601" y="1190963"/>
            <a:ext cx="8270240" cy="2913678"/>
          </a:xfrm>
          <a:noFill/>
        </p:spPr>
        <p:txBody>
          <a:bodyPr/>
          <a:lstStyle/>
          <a:p>
            <a:r>
              <a:rPr lang="en-GB" dirty="0"/>
              <a:t>Does the institution know what is has?</a:t>
            </a:r>
          </a:p>
          <a:p>
            <a:r>
              <a:rPr lang="en-GB" dirty="0"/>
              <a:t>Does it have a list?</a:t>
            </a:r>
          </a:p>
          <a:p>
            <a:r>
              <a:rPr lang="en-GB" dirty="0"/>
              <a:t>At the British Library, there was </a:t>
            </a:r>
            <a:br>
              <a:rPr lang="en-GB" dirty="0"/>
            </a:br>
            <a:r>
              <a:rPr lang="en-GB" dirty="0"/>
              <a:t>a Digital Asset Register?</a:t>
            </a:r>
          </a:p>
          <a:p>
            <a:r>
              <a:rPr lang="en-GB" dirty="0"/>
              <a:t>Essential for doing this work</a:t>
            </a:r>
          </a:p>
        </p:txBody>
      </p:sp>
    </p:spTree>
    <p:extLst>
      <p:ext uri="{BB962C8B-B14F-4D97-AF65-F5344CB8AC3E}">
        <p14:creationId xmlns:p14="http://schemas.microsoft.com/office/powerpoint/2010/main" val="91520977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06086" y="531648"/>
            <a:ext cx="11494570" cy="577217"/>
          </a:xfrm>
        </p:spPr>
        <p:txBody>
          <a:bodyPr/>
          <a:lstStyle/>
          <a:p>
            <a:r>
              <a:rPr lang="en-GB" altLang="en-US" sz="2800" b="1" dirty="0"/>
              <a:t>The biased mysterious story of the digital collection…</a:t>
            </a:r>
            <a:br>
              <a:rPr lang="en-GB" altLang="en-US" sz="2800" b="1" dirty="0"/>
            </a:br>
            <a:r>
              <a:rPr lang="en-GB" altLang="en-US" sz="2800" b="1" dirty="0"/>
              <a:t>and ALL collections, get to know the story of the collection</a:t>
            </a:r>
          </a:p>
        </p:txBody>
      </p:sp>
      <p:sp>
        <p:nvSpPr>
          <p:cNvPr id="4" name="Oval 3"/>
          <p:cNvSpPr/>
          <p:nvPr/>
        </p:nvSpPr>
        <p:spPr>
          <a:xfrm>
            <a:off x="4882293" y="2773365"/>
            <a:ext cx="2302933" cy="1368425"/>
          </a:xfrm>
          <a:prstGeom prst="ellipse">
            <a:avLst/>
          </a:prstGeom>
          <a:solidFill>
            <a:srgbClr val="00B3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Digital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Collection</a:t>
            </a:r>
          </a:p>
        </p:txBody>
      </p:sp>
      <p:sp>
        <p:nvSpPr>
          <p:cNvPr id="13316" name="TextBox 4"/>
          <p:cNvSpPr txBox="1">
            <a:spLocks noChangeArrowheads="1"/>
          </p:cNvSpPr>
          <p:nvPr/>
        </p:nvSpPr>
        <p:spPr bwMode="auto">
          <a:xfrm>
            <a:off x="4193219" y="1412776"/>
            <a:ext cx="925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Curator</a:t>
            </a:r>
          </a:p>
        </p:txBody>
      </p:sp>
      <p:sp>
        <p:nvSpPr>
          <p:cNvPr id="13317" name="TextBox 5"/>
          <p:cNvSpPr txBox="1">
            <a:spLocks noChangeArrowheads="1"/>
          </p:cNvSpPr>
          <p:nvPr/>
        </p:nvSpPr>
        <p:spPr bwMode="auto">
          <a:xfrm>
            <a:off x="7170410" y="1722439"/>
            <a:ext cx="30844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Who paid for the digitisation?</a:t>
            </a:r>
          </a:p>
        </p:txBody>
      </p:sp>
      <p:sp>
        <p:nvSpPr>
          <p:cNvPr id="7" name="TextBox 6"/>
          <p:cNvSpPr txBox="1"/>
          <p:nvPr/>
        </p:nvSpPr>
        <p:spPr>
          <a:xfrm>
            <a:off x="8258377" y="2784476"/>
            <a:ext cx="2638864" cy="52322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414141"/>
                </a:solidFill>
                <a:effectLst/>
                <a:uLnTx/>
                <a:uFillTx/>
                <a:latin typeface="Arial" charset="0"/>
                <a:ea typeface="MS PGothic" pitchFamily="34" charset="-128"/>
                <a:cs typeface="Arial" charset="0"/>
              </a:rPr>
              <a:t>Who did the digitisation?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414141"/>
                </a:solidFill>
                <a:effectLst/>
                <a:uLnTx/>
                <a:uFillTx/>
                <a:latin typeface="Arial" charset="0"/>
                <a:ea typeface="MS PGothic" pitchFamily="34" charset="-128"/>
                <a:cs typeface="Arial" charset="0"/>
              </a:rPr>
              <a:t>Technology used</a:t>
            </a:r>
          </a:p>
        </p:txBody>
      </p:sp>
      <p:sp>
        <p:nvSpPr>
          <p:cNvPr id="13319" name="TextBox 7"/>
          <p:cNvSpPr txBox="1">
            <a:spLocks noChangeArrowheads="1"/>
          </p:cNvSpPr>
          <p:nvPr/>
        </p:nvSpPr>
        <p:spPr bwMode="auto">
          <a:xfrm>
            <a:off x="8417128" y="3378200"/>
            <a:ext cx="1451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Born digital?</a:t>
            </a:r>
          </a:p>
        </p:txBody>
      </p:sp>
      <p:sp>
        <p:nvSpPr>
          <p:cNvPr id="13320" name="TextBox 8"/>
          <p:cNvSpPr txBox="1">
            <a:spLocks noChangeArrowheads="1"/>
          </p:cNvSpPr>
          <p:nvPr/>
        </p:nvSpPr>
        <p:spPr bwMode="auto">
          <a:xfrm>
            <a:off x="2867812" y="2097088"/>
            <a:ext cx="11641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414141"/>
                </a:solidFill>
                <a:effectLst/>
                <a:uLnTx/>
                <a:uFillTx/>
                <a:latin typeface="Arial" pitchFamily="34" charset="0"/>
                <a:ea typeface="MS PGothic" pitchFamily="34" charset="-128"/>
                <a:cs typeface="Arial" charset="0"/>
              </a:rPr>
              <a:t>Published</a:t>
            </a:r>
          </a:p>
        </p:txBody>
      </p:sp>
      <p:sp>
        <p:nvSpPr>
          <p:cNvPr id="13321" name="TextBox 9"/>
          <p:cNvSpPr txBox="1">
            <a:spLocks noChangeArrowheads="1"/>
          </p:cNvSpPr>
          <p:nvPr/>
        </p:nvSpPr>
        <p:spPr bwMode="auto">
          <a:xfrm>
            <a:off x="2124865" y="2586039"/>
            <a:ext cx="14253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414141"/>
                </a:solidFill>
                <a:effectLst/>
                <a:uLnTx/>
                <a:uFillTx/>
                <a:latin typeface="Arial" pitchFamily="34" charset="0"/>
                <a:ea typeface="MS PGothic" pitchFamily="34" charset="-128"/>
                <a:cs typeface="Arial" charset="0"/>
              </a:rPr>
              <a:t>Unpublished</a:t>
            </a:r>
          </a:p>
        </p:txBody>
      </p:sp>
      <p:sp>
        <p:nvSpPr>
          <p:cNvPr id="13322" name="TextBox 10"/>
          <p:cNvSpPr txBox="1">
            <a:spLocks noChangeArrowheads="1"/>
          </p:cNvSpPr>
          <p:nvPr/>
        </p:nvSpPr>
        <p:spPr bwMode="auto">
          <a:xfrm>
            <a:off x="1696711" y="2948947"/>
            <a:ext cx="15331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414141"/>
                </a:solidFill>
                <a:effectLst/>
                <a:uLnTx/>
                <a:uFillTx/>
                <a:latin typeface="Arial" pitchFamily="34" charset="0"/>
                <a:ea typeface="MS PGothic" pitchFamily="34" charset="-128"/>
                <a:cs typeface="Arial" charset="0"/>
              </a:rPr>
              <a:t>Where is 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414141"/>
                </a:solidFill>
                <a:effectLst/>
                <a:uLnTx/>
                <a:uFillTx/>
                <a:latin typeface="Arial" pitchFamily="34" charset="0"/>
                <a:ea typeface="MS PGothic" pitchFamily="34" charset="-128"/>
                <a:cs typeface="Arial" charset="0"/>
              </a:rPr>
              <a:t>Access / API?</a:t>
            </a:r>
          </a:p>
        </p:txBody>
      </p:sp>
      <p:sp>
        <p:nvSpPr>
          <p:cNvPr id="13323" name="TextBox 11"/>
          <p:cNvSpPr txBox="1">
            <a:spLocks noChangeArrowheads="1"/>
          </p:cNvSpPr>
          <p:nvPr/>
        </p:nvSpPr>
        <p:spPr bwMode="auto">
          <a:xfrm>
            <a:off x="891790" y="3595688"/>
            <a:ext cx="25699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414141"/>
                </a:solidFill>
                <a:effectLst/>
                <a:uLnTx/>
                <a:uFillTx/>
                <a:latin typeface="Arial" pitchFamily="34" charset="0"/>
                <a:ea typeface="MS PGothic" pitchFamily="34" charset="-128"/>
                <a:cs typeface="Arial" charset="0"/>
              </a:rPr>
              <a:t>Can it still be accessed?</a:t>
            </a:r>
          </a:p>
        </p:txBody>
      </p:sp>
      <p:sp>
        <p:nvSpPr>
          <p:cNvPr id="13324" name="TextBox 12"/>
          <p:cNvSpPr txBox="1">
            <a:spLocks noChangeArrowheads="1"/>
          </p:cNvSpPr>
          <p:nvPr/>
        </p:nvSpPr>
        <p:spPr bwMode="auto">
          <a:xfrm>
            <a:off x="1120976" y="4027488"/>
            <a:ext cx="1963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Generates income</a:t>
            </a:r>
          </a:p>
        </p:txBody>
      </p:sp>
      <p:sp>
        <p:nvSpPr>
          <p:cNvPr id="13325" name="TextBox 13"/>
          <p:cNvSpPr txBox="1">
            <a:spLocks noChangeArrowheads="1"/>
          </p:cNvSpPr>
          <p:nvPr/>
        </p:nvSpPr>
        <p:spPr bwMode="auto">
          <a:xfrm>
            <a:off x="640495" y="4365626"/>
            <a:ext cx="28200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Reputational risk in using?</a:t>
            </a:r>
          </a:p>
        </p:txBody>
      </p:sp>
      <p:sp>
        <p:nvSpPr>
          <p:cNvPr id="13326" name="TextBox 14"/>
          <p:cNvSpPr txBox="1">
            <a:spLocks noChangeArrowheads="1"/>
          </p:cNvSpPr>
          <p:nvPr/>
        </p:nvSpPr>
        <p:spPr bwMode="auto">
          <a:xfrm>
            <a:off x="4583366" y="5084765"/>
            <a:ext cx="17620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Legalities /</a:t>
            </a:r>
            <a:b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b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Ethics / Morality</a:t>
            </a:r>
          </a:p>
        </p:txBody>
      </p:sp>
      <p:sp>
        <p:nvSpPr>
          <p:cNvPr id="13327" name="TextBox 15"/>
          <p:cNvSpPr txBox="1">
            <a:spLocks noChangeArrowheads="1"/>
          </p:cNvSpPr>
          <p:nvPr/>
        </p:nvSpPr>
        <p:spPr bwMode="auto">
          <a:xfrm>
            <a:off x="8366328" y="3777457"/>
            <a:ext cx="3634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414141"/>
                </a:solidFill>
                <a:effectLst/>
                <a:uLnTx/>
                <a:uFillTx/>
                <a:latin typeface="Arial" pitchFamily="34" charset="0"/>
                <a:ea typeface="MS PGothic" pitchFamily="34" charset="-128"/>
                <a:cs typeface="Arial" charset="0"/>
              </a:rPr>
              <a:t>Politics when digitised, e.g. </a:t>
            </a:r>
            <a:r>
              <a:rPr kumimoji="0" lang="en-GB" altLang="en-US" sz="1600" b="1" i="0" u="none" strike="noStrike" kern="1200" cap="none" spc="0" normalizeH="0" baseline="0" noProof="0" dirty="0" err="1">
                <a:ln>
                  <a:noFill/>
                </a:ln>
                <a:solidFill>
                  <a:srgbClr val="414141"/>
                </a:solidFill>
                <a:effectLst/>
                <a:uLnTx/>
                <a:uFillTx/>
                <a:latin typeface="Arial" pitchFamily="34" charset="0"/>
                <a:ea typeface="MS PGothic" pitchFamily="34" charset="-128"/>
                <a:cs typeface="Arial" charset="0"/>
              </a:rPr>
              <a:t>Brexit</a:t>
            </a:r>
            <a:r>
              <a:rPr kumimoji="0" lang="en-GB" altLang="en-US" sz="1600" b="1" i="0" u="none" strike="noStrike" kern="1200" cap="none" spc="0" normalizeH="0" baseline="0" noProof="0" dirty="0">
                <a:ln>
                  <a:noFill/>
                </a:ln>
                <a:solidFill>
                  <a:srgbClr val="414141"/>
                </a:solidFill>
                <a:effectLst/>
                <a:uLnTx/>
                <a:uFillTx/>
                <a:latin typeface="Arial" pitchFamily="34" charset="0"/>
                <a:ea typeface="MS PGothic" pitchFamily="34" charset="-128"/>
                <a:cs typeface="Arial" charset="0"/>
              </a:rPr>
              <a:t>?</a:t>
            </a:r>
          </a:p>
        </p:txBody>
      </p:sp>
      <p:sp>
        <p:nvSpPr>
          <p:cNvPr id="13328" name="TextBox 16"/>
          <p:cNvSpPr txBox="1">
            <a:spLocks noChangeArrowheads="1"/>
          </p:cNvSpPr>
          <p:nvPr/>
        </p:nvSpPr>
        <p:spPr bwMode="auto">
          <a:xfrm>
            <a:off x="1561244" y="4718051"/>
            <a:ext cx="23519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Personalities involved</a:t>
            </a:r>
          </a:p>
        </p:txBody>
      </p:sp>
      <p:sp>
        <p:nvSpPr>
          <p:cNvPr id="13329" name="TextBox 17"/>
          <p:cNvSpPr txBox="1">
            <a:spLocks noChangeArrowheads="1"/>
          </p:cNvSpPr>
          <p:nvPr/>
        </p:nvSpPr>
        <p:spPr bwMode="auto">
          <a:xfrm>
            <a:off x="6497309" y="5106988"/>
            <a:ext cx="22156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Surprises (e.g. gaps)</a:t>
            </a:r>
          </a:p>
        </p:txBody>
      </p:sp>
      <p:sp>
        <p:nvSpPr>
          <p:cNvPr id="13330" name="TextBox 18"/>
          <p:cNvSpPr txBox="1">
            <a:spLocks noChangeArrowheads="1"/>
          </p:cNvSpPr>
          <p:nvPr/>
        </p:nvSpPr>
        <p:spPr bwMode="auto">
          <a:xfrm>
            <a:off x="7746142" y="4471988"/>
            <a:ext cx="24785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Descriptive information</a:t>
            </a:r>
          </a:p>
        </p:txBody>
      </p:sp>
      <p:sp>
        <p:nvSpPr>
          <p:cNvPr id="13331" name="TextBox 19"/>
          <p:cNvSpPr txBox="1">
            <a:spLocks noChangeArrowheads="1"/>
          </p:cNvSpPr>
          <p:nvPr/>
        </p:nvSpPr>
        <p:spPr bwMode="auto">
          <a:xfrm>
            <a:off x="1755718" y="1712914"/>
            <a:ext cx="26613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414141"/>
                </a:solidFill>
                <a:effectLst/>
                <a:uLnTx/>
                <a:uFillTx/>
                <a:latin typeface="Arial" pitchFamily="34" charset="0"/>
                <a:ea typeface="MS PGothic" pitchFamily="34" charset="-128"/>
                <a:cs typeface="Arial" charset="0"/>
              </a:rPr>
              <a:t>Old format not supported</a:t>
            </a:r>
          </a:p>
        </p:txBody>
      </p:sp>
      <p:sp>
        <p:nvSpPr>
          <p:cNvPr id="13332" name="TextBox 20"/>
          <p:cNvSpPr txBox="1">
            <a:spLocks noChangeArrowheads="1"/>
          </p:cNvSpPr>
          <p:nvPr/>
        </p:nvSpPr>
        <p:spPr bwMode="auto">
          <a:xfrm>
            <a:off x="7841393" y="2133601"/>
            <a:ext cx="2467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What media was the </a:t>
            </a:r>
            <a:b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b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digitisation done from?</a:t>
            </a:r>
          </a:p>
        </p:txBody>
      </p:sp>
      <p:sp>
        <p:nvSpPr>
          <p:cNvPr id="13333" name="TextBox 21"/>
          <p:cNvSpPr txBox="1">
            <a:spLocks noChangeArrowheads="1"/>
          </p:cNvSpPr>
          <p:nvPr/>
        </p:nvSpPr>
        <p:spPr bwMode="auto">
          <a:xfrm>
            <a:off x="6192511" y="1362075"/>
            <a:ext cx="4208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Is there any background documentation?</a:t>
            </a:r>
          </a:p>
        </p:txBody>
      </p:sp>
      <p:cxnSp>
        <p:nvCxnSpPr>
          <p:cNvPr id="24" name="Straight Arrow Connector 23"/>
          <p:cNvCxnSpPr/>
          <p:nvPr/>
        </p:nvCxnSpPr>
        <p:spPr>
          <a:xfrm flipH="1" flipV="1">
            <a:off x="3618642" y="2773365"/>
            <a:ext cx="1405467" cy="369887"/>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82709" y="2292350"/>
            <a:ext cx="1253067" cy="681039"/>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4" idx="2"/>
            <a:endCxn id="13322" idx="3"/>
          </p:cNvCxnSpPr>
          <p:nvPr/>
        </p:nvCxnSpPr>
        <p:spPr>
          <a:xfrm flipH="1" flipV="1">
            <a:off x="3290396" y="3256724"/>
            <a:ext cx="1591897" cy="200853"/>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502228" y="3603625"/>
            <a:ext cx="1416049" cy="17780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13324" idx="3"/>
          </p:cNvCxnSpPr>
          <p:nvPr/>
        </p:nvCxnSpPr>
        <p:spPr>
          <a:xfrm flipH="1">
            <a:off x="3143326" y="3805239"/>
            <a:ext cx="1923121" cy="406916"/>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4" idx="3"/>
            <a:endCxn id="13325" idx="3"/>
          </p:cNvCxnSpPr>
          <p:nvPr/>
        </p:nvCxnSpPr>
        <p:spPr>
          <a:xfrm flipH="1">
            <a:off x="3526328" y="3941388"/>
            <a:ext cx="1693223" cy="608904"/>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455911" y="4117975"/>
            <a:ext cx="395817" cy="1085851"/>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3328" idx="3"/>
          </p:cNvCxnSpPr>
          <p:nvPr/>
        </p:nvCxnSpPr>
        <p:spPr>
          <a:xfrm flipH="1">
            <a:off x="3974725" y="4089400"/>
            <a:ext cx="1658989" cy="813317"/>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232726" y="4141789"/>
            <a:ext cx="330200" cy="1038225"/>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3343" name="TextBox 40"/>
          <p:cNvSpPr txBox="1">
            <a:spLocks noChangeArrowheads="1"/>
          </p:cNvSpPr>
          <p:nvPr/>
        </p:nvSpPr>
        <p:spPr bwMode="auto">
          <a:xfrm>
            <a:off x="8129261" y="4151314"/>
            <a:ext cx="28087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No Descriptive information</a:t>
            </a:r>
          </a:p>
        </p:txBody>
      </p:sp>
      <p:sp>
        <p:nvSpPr>
          <p:cNvPr id="13344" name="TextBox 41"/>
          <p:cNvSpPr txBox="1">
            <a:spLocks noChangeArrowheads="1"/>
          </p:cNvSpPr>
          <p:nvPr/>
        </p:nvSpPr>
        <p:spPr bwMode="auto">
          <a:xfrm>
            <a:off x="7379960" y="4797426"/>
            <a:ext cx="3780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Inconsistent  descriptive information</a:t>
            </a:r>
          </a:p>
        </p:txBody>
      </p:sp>
      <p:cxnSp>
        <p:nvCxnSpPr>
          <p:cNvPr id="43" name="Straight Arrow Connector 42"/>
          <p:cNvCxnSpPr/>
          <p:nvPr/>
        </p:nvCxnSpPr>
        <p:spPr>
          <a:xfrm>
            <a:off x="6876195" y="3911601"/>
            <a:ext cx="1043516" cy="627063"/>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170411" y="3603626"/>
            <a:ext cx="1276351" cy="347663"/>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047642" y="3798888"/>
            <a:ext cx="1195917" cy="503237"/>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4384878" y="1879600"/>
            <a:ext cx="1071033" cy="989013"/>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5047393" y="1682750"/>
            <a:ext cx="759883" cy="1098551"/>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3350" name="TextBox 56"/>
          <p:cNvSpPr txBox="1">
            <a:spLocks noChangeArrowheads="1"/>
          </p:cNvSpPr>
          <p:nvPr/>
        </p:nvSpPr>
        <p:spPr bwMode="auto">
          <a:xfrm>
            <a:off x="5089727" y="1196975"/>
            <a:ext cx="107112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333" b="1" i="0" u="none" strike="noStrike" kern="1200" cap="none" spc="0" normalizeH="0" baseline="0" noProof="0">
                <a:ln>
                  <a:noFill/>
                </a:ln>
                <a:solidFill>
                  <a:srgbClr val="414141"/>
                </a:solidFill>
                <a:effectLst/>
                <a:uLnTx/>
                <a:uFillTx/>
                <a:latin typeface="Arial" pitchFamily="34" charset="0"/>
                <a:ea typeface="MS PGothic" pitchFamily="34" charset="-128"/>
                <a:cs typeface="Arial" charset="0"/>
              </a:rPr>
              <a:t>Still there?</a:t>
            </a:r>
          </a:p>
        </p:txBody>
      </p:sp>
      <p:cxnSp>
        <p:nvCxnSpPr>
          <p:cNvPr id="60" name="Straight Arrow Connector 59"/>
          <p:cNvCxnSpPr>
            <a:endCxn id="13350" idx="1"/>
          </p:cNvCxnSpPr>
          <p:nvPr/>
        </p:nvCxnSpPr>
        <p:spPr>
          <a:xfrm flipV="1">
            <a:off x="4780694" y="1361123"/>
            <a:ext cx="309033" cy="188277"/>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6148062" y="1646239"/>
            <a:ext cx="156633" cy="1127125"/>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6499428" y="1836739"/>
            <a:ext cx="766233" cy="981075"/>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4" idx="7"/>
          </p:cNvCxnSpPr>
          <p:nvPr/>
        </p:nvCxnSpPr>
        <p:spPr>
          <a:xfrm flipV="1">
            <a:off x="6848677" y="2262188"/>
            <a:ext cx="1087967" cy="71120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7098442" y="2871790"/>
            <a:ext cx="1246717" cy="333375"/>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7170411" y="3405188"/>
            <a:ext cx="1344084" cy="96837"/>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6689928" y="4005265"/>
            <a:ext cx="781049" cy="852487"/>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a:spLocks noChangeArrowheads="1"/>
          </p:cNvSpPr>
          <p:nvPr/>
        </p:nvSpPr>
        <p:spPr bwMode="auto">
          <a:xfrm>
            <a:off x="2585039" y="5733257"/>
            <a:ext cx="72968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1" u="none" strike="noStrike" kern="1200" cap="none" spc="0" normalizeH="0" baseline="0" noProof="0" dirty="0">
                <a:ln>
                  <a:noFill/>
                </a:ln>
                <a:solidFill>
                  <a:srgbClr val="414141"/>
                </a:solidFill>
                <a:effectLst/>
                <a:uLnTx/>
                <a:uFillTx/>
                <a:latin typeface="Arial" pitchFamily="34" charset="0"/>
                <a:ea typeface="MS PGothic" pitchFamily="34" charset="-128"/>
                <a:cs typeface="Arial" charset="0"/>
              </a:rPr>
              <a:t>Good to know the background  ‘story’ and biases of a digital collection</a:t>
            </a:r>
            <a:br>
              <a:rPr kumimoji="0" lang="en-GB" altLang="en-US" sz="1600" b="1" i="1" u="none" strike="noStrike" kern="1200" cap="none" spc="0" normalizeH="0" baseline="0" noProof="0" dirty="0">
                <a:ln>
                  <a:noFill/>
                </a:ln>
                <a:solidFill>
                  <a:srgbClr val="414141"/>
                </a:solidFill>
                <a:effectLst/>
                <a:uLnTx/>
                <a:uFillTx/>
                <a:latin typeface="Arial" pitchFamily="34" charset="0"/>
                <a:ea typeface="MS PGothic" pitchFamily="34" charset="-128"/>
                <a:cs typeface="Arial" charset="0"/>
              </a:rPr>
            </a:br>
            <a:r>
              <a:rPr kumimoji="0" lang="en-GB" altLang="en-US" sz="1600" b="1" i="1" u="none" strike="noStrike" kern="1200" cap="none" spc="0" normalizeH="0" baseline="0" noProof="0" dirty="0">
                <a:ln>
                  <a:noFill/>
                </a:ln>
                <a:solidFill>
                  <a:srgbClr val="414141"/>
                </a:solidFill>
                <a:effectLst/>
                <a:uLnTx/>
                <a:uFillTx/>
                <a:latin typeface="Arial" pitchFamily="34" charset="0"/>
                <a:ea typeface="MS PGothic" pitchFamily="34" charset="-128"/>
                <a:cs typeface="Arial" charset="0"/>
              </a:rPr>
              <a:t>if you want to use it for projects …</a:t>
            </a:r>
          </a:p>
        </p:txBody>
      </p:sp>
      <p:sp>
        <p:nvSpPr>
          <p:cNvPr id="15407" name="AutoShape 2" descr="Image result for light bulb"/>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414141"/>
              </a:solidFill>
              <a:effectLst/>
              <a:uLnTx/>
              <a:uFillTx/>
              <a:latin typeface="Arial" charset="0"/>
              <a:ea typeface="MS PGothic" pitchFamily="34" charset="-128"/>
              <a:cs typeface="Arial" charset="0"/>
            </a:endParaRPr>
          </a:p>
        </p:txBody>
      </p:sp>
      <p:sp>
        <p:nvSpPr>
          <p:cNvPr id="49" name="Rectangle 48"/>
          <p:cNvSpPr/>
          <p:nvPr/>
        </p:nvSpPr>
        <p:spPr>
          <a:xfrm>
            <a:off x="4031913" y="1176339"/>
            <a:ext cx="2116149" cy="7032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56076915-0068-DDE9-4915-77B7430E8B53}"/>
              </a:ext>
            </a:extLst>
          </p:cNvPr>
          <p:cNvSpPr txBox="1"/>
          <p:nvPr/>
        </p:nvSpPr>
        <p:spPr>
          <a:xfrm>
            <a:off x="10139680" y="5547360"/>
            <a:ext cx="1704313" cy="523220"/>
          </a:xfrm>
          <a:prstGeom prst="rect">
            <a:avLst/>
          </a:prstGeom>
          <a:noFill/>
        </p:spPr>
        <p:txBody>
          <a:bodyPr wrap="none" rtlCol="0">
            <a:spAutoFit/>
          </a:bodyPr>
          <a:lstStyle/>
          <a:p>
            <a:r>
              <a:rPr lang="en-GB" sz="2800" b="1" dirty="0" err="1"/>
              <a:t>Paradata</a:t>
            </a:r>
            <a:endParaRPr lang="en-GB" sz="2800" b="1" dirty="0"/>
          </a:p>
        </p:txBody>
      </p:sp>
    </p:spTree>
    <p:custDataLst>
      <p:tags r:id="rId1"/>
    </p:custDataLst>
    <p:extLst>
      <p:ext uri="{BB962C8B-B14F-4D97-AF65-F5344CB8AC3E}">
        <p14:creationId xmlns:p14="http://schemas.microsoft.com/office/powerpoint/2010/main" val="18806106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500"/>
                                  </p:stCondLst>
                                  <p:childTnLst>
                                    <p:set>
                                      <p:cBhvr>
                                        <p:cTn id="15" dur="1" fill="hold">
                                          <p:stCondLst>
                                            <p:cond delay="0"/>
                                          </p:stCondLst>
                                        </p:cTn>
                                        <p:tgtEl>
                                          <p:spTgt spid="6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300"/>
                                  </p:stCondLst>
                                  <p:childTnLst>
                                    <p:set>
                                      <p:cBhvr>
                                        <p:cTn id="18" dur="1" fill="hold">
                                          <p:stCondLst>
                                            <p:cond delay="0"/>
                                          </p:stCondLst>
                                        </p:cTn>
                                        <p:tgtEl>
                                          <p:spTgt spid="13317"/>
                                        </p:tgtEl>
                                        <p:attrNameLst>
                                          <p:attrName>style.visibility</p:attrName>
                                        </p:attrNameLst>
                                      </p:cBhvr>
                                      <p:to>
                                        <p:strVal val="visible"/>
                                      </p:to>
                                    </p:set>
                                  </p:childTnLst>
                                </p:cTn>
                              </p:par>
                            </p:childTnLst>
                          </p:cTn>
                        </p:par>
                        <p:par>
                          <p:cTn id="19" fill="hold" nodeType="afterGroup">
                            <p:stCondLst>
                              <p:cond delay="800"/>
                            </p:stCondLst>
                            <p:childTnLst>
                              <p:par>
                                <p:cTn id="20" presetID="1" presetClass="entr" presetSubtype="0" fill="hold" nodeType="afterEffect">
                                  <p:stCondLst>
                                    <p:cond delay="200"/>
                                  </p:stCondLst>
                                  <p:childTnLst>
                                    <p:set>
                                      <p:cBhvr>
                                        <p:cTn id="21" dur="1" fill="hold">
                                          <p:stCondLst>
                                            <p:cond delay="0"/>
                                          </p:stCondLst>
                                        </p:cTn>
                                        <p:tgtEl>
                                          <p:spTgt spid="69"/>
                                        </p:tgtEl>
                                        <p:attrNameLst>
                                          <p:attrName>style.visibility</p:attrName>
                                        </p:attrNameLst>
                                      </p:cBhvr>
                                      <p:to>
                                        <p:strVal val="visible"/>
                                      </p:to>
                                    </p:set>
                                  </p:childTnLst>
                                </p:cTn>
                              </p:par>
                            </p:childTnLst>
                          </p:cTn>
                        </p:par>
                        <p:par>
                          <p:cTn id="22" fill="hold" nodeType="afterGroup">
                            <p:stCondLst>
                              <p:cond delay="1000"/>
                            </p:stCondLst>
                            <p:childTnLst>
                              <p:par>
                                <p:cTn id="23" presetID="1" presetClass="entr" presetSubtype="0" fill="hold" grpId="0" nodeType="afterEffect">
                                  <p:stCondLst>
                                    <p:cond delay="200"/>
                                  </p:stCondLst>
                                  <p:childTnLst>
                                    <p:set>
                                      <p:cBhvr>
                                        <p:cTn id="24" dur="1" fill="hold">
                                          <p:stCondLst>
                                            <p:cond delay="0"/>
                                          </p:stCondLst>
                                        </p:cTn>
                                        <p:tgtEl>
                                          <p:spTgt spid="13332"/>
                                        </p:tgtEl>
                                        <p:attrNameLst>
                                          <p:attrName>style.visibility</p:attrName>
                                        </p:attrNameLst>
                                      </p:cBhvr>
                                      <p:to>
                                        <p:strVal val="visible"/>
                                      </p:to>
                                    </p:set>
                                  </p:childTnLst>
                                </p:cTn>
                              </p:par>
                            </p:childTnLst>
                          </p:cTn>
                        </p:par>
                        <p:par>
                          <p:cTn id="25" fill="hold" nodeType="afterGroup">
                            <p:stCondLst>
                              <p:cond delay="1200"/>
                            </p:stCondLst>
                            <p:childTnLst>
                              <p:par>
                                <p:cTn id="26" presetID="1" presetClass="entr" presetSubtype="0" fill="hold" nodeType="afterEffect">
                                  <p:stCondLst>
                                    <p:cond delay="200"/>
                                  </p:stCondLst>
                                  <p:childTnLst>
                                    <p:set>
                                      <p:cBhvr>
                                        <p:cTn id="27" dur="1" fill="hold">
                                          <p:stCondLst>
                                            <p:cond delay="0"/>
                                          </p:stCondLst>
                                        </p:cTn>
                                        <p:tgtEl>
                                          <p:spTgt spid="70"/>
                                        </p:tgtEl>
                                        <p:attrNameLst>
                                          <p:attrName>style.visibility</p:attrName>
                                        </p:attrNameLst>
                                      </p:cBhvr>
                                      <p:to>
                                        <p:strVal val="visible"/>
                                      </p:to>
                                    </p:set>
                                  </p:childTnLst>
                                </p:cTn>
                              </p:par>
                            </p:childTnLst>
                          </p:cTn>
                        </p:par>
                        <p:par>
                          <p:cTn id="28" fill="hold" nodeType="afterGroup">
                            <p:stCondLst>
                              <p:cond delay="1400"/>
                            </p:stCondLst>
                            <p:childTnLst>
                              <p:par>
                                <p:cTn id="29" presetID="1" presetClass="entr" presetSubtype="0" fill="hold" grpId="0" nodeType="afterEffect">
                                  <p:stCondLst>
                                    <p:cond delay="100"/>
                                  </p:stCondLst>
                                  <p:childTnLst>
                                    <p:set>
                                      <p:cBhvr>
                                        <p:cTn id="30" dur="1" fill="hold">
                                          <p:stCondLst>
                                            <p:cond delay="0"/>
                                          </p:stCondLst>
                                        </p:cTn>
                                        <p:tgtEl>
                                          <p:spTgt spid="7"/>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nodeType="afterEffect">
                                  <p:stCondLst>
                                    <p:cond delay="200"/>
                                  </p:stCondLst>
                                  <p:childTnLst>
                                    <p:set>
                                      <p:cBhvr>
                                        <p:cTn id="33" dur="1" fill="hold">
                                          <p:stCondLst>
                                            <p:cond delay="0"/>
                                          </p:stCondLst>
                                        </p:cTn>
                                        <p:tgtEl>
                                          <p:spTgt spid="72"/>
                                        </p:tgtEl>
                                        <p:attrNameLst>
                                          <p:attrName>style.visibility</p:attrName>
                                        </p:attrNameLst>
                                      </p:cBhvr>
                                      <p:to>
                                        <p:strVal val="visible"/>
                                      </p:to>
                                    </p:set>
                                  </p:childTnLst>
                                </p:cTn>
                              </p:par>
                            </p:childTnLst>
                          </p:cTn>
                        </p:par>
                        <p:par>
                          <p:cTn id="34" fill="hold" nodeType="afterGroup">
                            <p:stCondLst>
                              <p:cond delay="1700"/>
                            </p:stCondLst>
                            <p:childTnLst>
                              <p:par>
                                <p:cTn id="35" presetID="1" presetClass="entr" presetSubtype="0" fill="hold" grpId="0" nodeType="afterEffect">
                                  <p:stCondLst>
                                    <p:cond delay="200"/>
                                  </p:stCondLst>
                                  <p:childTnLst>
                                    <p:set>
                                      <p:cBhvr>
                                        <p:cTn id="36" dur="1" fill="hold">
                                          <p:stCondLst>
                                            <p:cond delay="0"/>
                                          </p:stCondLst>
                                        </p:cTn>
                                        <p:tgtEl>
                                          <p:spTgt spid="13319"/>
                                        </p:tgtEl>
                                        <p:attrNameLst>
                                          <p:attrName>style.visibility</p:attrName>
                                        </p:attrNameLst>
                                      </p:cBhvr>
                                      <p:to>
                                        <p:strVal val="visible"/>
                                      </p:to>
                                    </p:set>
                                  </p:childTnLst>
                                </p:cTn>
                              </p:par>
                            </p:childTnLst>
                          </p:cTn>
                        </p:par>
                        <p:par>
                          <p:cTn id="37" fill="hold" nodeType="afterGroup">
                            <p:stCondLst>
                              <p:cond delay="1900"/>
                            </p:stCondLst>
                            <p:childTnLst>
                              <p:par>
                                <p:cTn id="38" presetID="1" presetClass="entr" presetSubtype="0" fill="hold" nodeType="afterEffect">
                                  <p:stCondLst>
                                    <p:cond delay="200"/>
                                  </p:stCondLst>
                                  <p:childTnLst>
                                    <p:set>
                                      <p:cBhvr>
                                        <p:cTn id="39" dur="1" fill="hold">
                                          <p:stCondLst>
                                            <p:cond delay="0"/>
                                          </p:stCondLst>
                                        </p:cTn>
                                        <p:tgtEl>
                                          <p:spTgt spid="45"/>
                                        </p:tgtEl>
                                        <p:attrNameLst>
                                          <p:attrName>style.visibility</p:attrName>
                                        </p:attrNameLst>
                                      </p:cBhvr>
                                      <p:to>
                                        <p:strVal val="visible"/>
                                      </p:to>
                                    </p:set>
                                  </p:childTnLst>
                                </p:cTn>
                              </p:par>
                            </p:childTnLst>
                          </p:cTn>
                        </p:par>
                        <p:par>
                          <p:cTn id="40" fill="hold" nodeType="afterGroup">
                            <p:stCondLst>
                              <p:cond delay="2100"/>
                            </p:stCondLst>
                            <p:childTnLst>
                              <p:par>
                                <p:cTn id="41" presetID="1" presetClass="entr" presetSubtype="0" fill="hold" grpId="0" nodeType="afterEffect">
                                  <p:stCondLst>
                                    <p:cond delay="100"/>
                                  </p:stCondLst>
                                  <p:childTnLst>
                                    <p:set>
                                      <p:cBhvr>
                                        <p:cTn id="42" dur="1" fill="hold">
                                          <p:stCondLst>
                                            <p:cond delay="0"/>
                                          </p:stCondLst>
                                        </p:cTn>
                                        <p:tgtEl>
                                          <p:spTgt spid="13327"/>
                                        </p:tgtEl>
                                        <p:attrNameLst>
                                          <p:attrName>style.visibility</p:attrName>
                                        </p:attrNameLst>
                                      </p:cBhvr>
                                      <p:to>
                                        <p:strVal val="visible"/>
                                      </p:to>
                                    </p:set>
                                  </p:childTnLst>
                                </p:cTn>
                              </p:par>
                            </p:childTnLst>
                          </p:cTn>
                        </p:par>
                        <p:par>
                          <p:cTn id="43" fill="hold" nodeType="afterGroup">
                            <p:stCondLst>
                              <p:cond delay="2200"/>
                            </p:stCondLst>
                            <p:childTnLst>
                              <p:par>
                                <p:cTn id="44" presetID="1" presetClass="entr" presetSubtype="0" fill="hold" nodeType="afterEffect">
                                  <p:stCondLst>
                                    <p:cond delay="100"/>
                                  </p:stCondLst>
                                  <p:childTnLst>
                                    <p:set>
                                      <p:cBhvr>
                                        <p:cTn id="45" dur="1" fill="hold">
                                          <p:stCondLst>
                                            <p:cond delay="0"/>
                                          </p:stCondLst>
                                        </p:cTn>
                                        <p:tgtEl>
                                          <p:spTgt spid="47"/>
                                        </p:tgtEl>
                                        <p:attrNameLst>
                                          <p:attrName>style.visibility</p:attrName>
                                        </p:attrNameLst>
                                      </p:cBhvr>
                                      <p:to>
                                        <p:strVal val="visible"/>
                                      </p:to>
                                    </p:set>
                                  </p:childTnLst>
                                </p:cTn>
                              </p:par>
                            </p:childTnLst>
                          </p:cTn>
                        </p:par>
                        <p:par>
                          <p:cTn id="46" fill="hold" nodeType="afterGroup">
                            <p:stCondLst>
                              <p:cond delay="2300"/>
                            </p:stCondLst>
                            <p:childTnLst>
                              <p:par>
                                <p:cTn id="47" presetID="1" presetClass="entr" presetSubtype="0" fill="hold" grpId="0" nodeType="afterEffect">
                                  <p:stCondLst>
                                    <p:cond delay="100"/>
                                  </p:stCondLst>
                                  <p:childTnLst>
                                    <p:set>
                                      <p:cBhvr>
                                        <p:cTn id="48" dur="1" fill="hold">
                                          <p:stCondLst>
                                            <p:cond delay="0"/>
                                          </p:stCondLst>
                                        </p:cTn>
                                        <p:tgtEl>
                                          <p:spTgt spid="13343"/>
                                        </p:tgtEl>
                                        <p:attrNameLst>
                                          <p:attrName>style.visibility</p:attrName>
                                        </p:attrNameLst>
                                      </p:cBhvr>
                                      <p:to>
                                        <p:strVal val="visible"/>
                                      </p:to>
                                    </p:set>
                                  </p:childTnLst>
                                </p:cTn>
                              </p:par>
                            </p:childTnLst>
                          </p:cTn>
                        </p:par>
                        <p:par>
                          <p:cTn id="49" fill="hold" nodeType="afterGroup">
                            <p:stCondLst>
                              <p:cond delay="2400"/>
                            </p:stCondLst>
                            <p:childTnLst>
                              <p:par>
                                <p:cTn id="50" presetID="1" presetClass="entr" presetSubtype="0" fill="hold" nodeType="afterEffect">
                                  <p:stCondLst>
                                    <p:cond delay="100"/>
                                  </p:stCondLst>
                                  <p:childTnLst>
                                    <p:set>
                                      <p:cBhvr>
                                        <p:cTn id="51" dur="1" fill="hold">
                                          <p:stCondLst>
                                            <p:cond delay="0"/>
                                          </p:stCondLst>
                                        </p:cTn>
                                        <p:tgtEl>
                                          <p:spTgt spid="43"/>
                                        </p:tgtEl>
                                        <p:attrNameLst>
                                          <p:attrName>style.visibility</p:attrName>
                                        </p:attrNameLst>
                                      </p:cBhvr>
                                      <p:to>
                                        <p:strVal val="visible"/>
                                      </p:to>
                                    </p:set>
                                  </p:childTnLst>
                                </p:cTn>
                              </p:par>
                            </p:childTnLst>
                          </p:cTn>
                        </p:par>
                        <p:par>
                          <p:cTn id="52" fill="hold" nodeType="afterGroup">
                            <p:stCondLst>
                              <p:cond delay="2500"/>
                            </p:stCondLst>
                            <p:childTnLst>
                              <p:par>
                                <p:cTn id="53" presetID="1" presetClass="entr" presetSubtype="0" fill="hold" grpId="0" nodeType="afterEffect">
                                  <p:stCondLst>
                                    <p:cond delay="100"/>
                                  </p:stCondLst>
                                  <p:childTnLst>
                                    <p:set>
                                      <p:cBhvr>
                                        <p:cTn id="54" dur="1" fill="hold">
                                          <p:stCondLst>
                                            <p:cond delay="0"/>
                                          </p:stCondLst>
                                        </p:cTn>
                                        <p:tgtEl>
                                          <p:spTgt spid="13330"/>
                                        </p:tgtEl>
                                        <p:attrNameLst>
                                          <p:attrName>style.visibility</p:attrName>
                                        </p:attrNameLst>
                                      </p:cBhvr>
                                      <p:to>
                                        <p:strVal val="visible"/>
                                      </p:to>
                                    </p:set>
                                  </p:childTnLst>
                                </p:cTn>
                              </p:par>
                            </p:childTnLst>
                          </p:cTn>
                        </p:par>
                        <p:par>
                          <p:cTn id="55" fill="hold" nodeType="afterGroup">
                            <p:stCondLst>
                              <p:cond delay="2600"/>
                            </p:stCondLst>
                            <p:childTnLst>
                              <p:par>
                                <p:cTn id="56" presetID="1" presetClass="entr" presetSubtype="0" fill="hold" nodeType="afterEffect">
                                  <p:stCondLst>
                                    <p:cond delay="200"/>
                                  </p:stCondLst>
                                  <p:childTnLst>
                                    <p:set>
                                      <p:cBhvr>
                                        <p:cTn id="57" dur="1" fill="hold">
                                          <p:stCondLst>
                                            <p:cond delay="0"/>
                                          </p:stCondLst>
                                        </p:cTn>
                                        <p:tgtEl>
                                          <p:spTgt spid="74"/>
                                        </p:tgtEl>
                                        <p:attrNameLst>
                                          <p:attrName>style.visibility</p:attrName>
                                        </p:attrNameLst>
                                      </p:cBhvr>
                                      <p:to>
                                        <p:strVal val="visible"/>
                                      </p:to>
                                    </p:set>
                                  </p:childTnLst>
                                </p:cTn>
                              </p:par>
                            </p:childTnLst>
                          </p:cTn>
                        </p:par>
                        <p:par>
                          <p:cTn id="58" fill="hold" nodeType="afterGroup">
                            <p:stCondLst>
                              <p:cond delay="2800"/>
                            </p:stCondLst>
                            <p:childTnLst>
                              <p:par>
                                <p:cTn id="59" presetID="1" presetClass="entr" presetSubtype="0" fill="hold" grpId="0" nodeType="afterEffect">
                                  <p:stCondLst>
                                    <p:cond delay="200"/>
                                  </p:stCondLst>
                                  <p:childTnLst>
                                    <p:set>
                                      <p:cBhvr>
                                        <p:cTn id="60" dur="1" fill="hold">
                                          <p:stCondLst>
                                            <p:cond delay="0"/>
                                          </p:stCondLst>
                                        </p:cTn>
                                        <p:tgtEl>
                                          <p:spTgt spid="13344"/>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100"/>
                                  </p:stCondLst>
                                  <p:childTnLst>
                                    <p:set>
                                      <p:cBhvr>
                                        <p:cTn id="63" dur="1" fill="hold">
                                          <p:stCondLst>
                                            <p:cond delay="0"/>
                                          </p:stCondLst>
                                        </p:cTn>
                                        <p:tgtEl>
                                          <p:spTgt spid="13329"/>
                                        </p:tgtEl>
                                        <p:attrNameLst>
                                          <p:attrName>style.visibility</p:attrName>
                                        </p:attrNameLst>
                                      </p:cBhvr>
                                      <p:to>
                                        <p:strVal val="visible"/>
                                      </p:to>
                                    </p:set>
                                  </p:childTnLst>
                                </p:cTn>
                              </p:par>
                            </p:childTnLst>
                          </p:cTn>
                        </p:par>
                        <p:par>
                          <p:cTn id="64" fill="hold" nodeType="afterGroup">
                            <p:stCondLst>
                              <p:cond delay="3100"/>
                            </p:stCondLst>
                            <p:childTnLst>
                              <p:par>
                                <p:cTn id="65" presetID="1" presetClass="entr" presetSubtype="0" fill="hold" nodeType="after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par>
                          <p:cTn id="67" fill="hold" nodeType="afterGroup">
                            <p:stCondLst>
                              <p:cond delay="3100"/>
                            </p:stCondLst>
                            <p:childTnLst>
                              <p:par>
                                <p:cTn id="68" presetID="1" presetClass="entr" presetSubtype="0" fill="hold" nodeType="afterEffect">
                                  <p:stCondLst>
                                    <p:cond delay="200"/>
                                  </p:stCondLst>
                                  <p:childTnLst>
                                    <p:set>
                                      <p:cBhvr>
                                        <p:cTn id="69" dur="1" fill="hold">
                                          <p:stCondLst>
                                            <p:cond delay="0"/>
                                          </p:stCondLst>
                                        </p:cTn>
                                        <p:tgtEl>
                                          <p:spTgt spid="35"/>
                                        </p:tgtEl>
                                        <p:attrNameLst>
                                          <p:attrName>style.visibility</p:attrName>
                                        </p:attrNameLst>
                                      </p:cBhvr>
                                      <p:to>
                                        <p:strVal val="visible"/>
                                      </p:to>
                                    </p:set>
                                  </p:childTnLst>
                                </p:cTn>
                              </p:par>
                            </p:childTnLst>
                          </p:cTn>
                        </p:par>
                        <p:par>
                          <p:cTn id="70" fill="hold" nodeType="afterGroup">
                            <p:stCondLst>
                              <p:cond delay="3300"/>
                            </p:stCondLst>
                            <p:childTnLst>
                              <p:par>
                                <p:cTn id="71" presetID="1" presetClass="entr" presetSubtype="0" fill="hold" grpId="0" nodeType="afterEffect">
                                  <p:stCondLst>
                                    <p:cond delay="200"/>
                                  </p:stCondLst>
                                  <p:childTnLst>
                                    <p:set>
                                      <p:cBhvr>
                                        <p:cTn id="72" dur="1" fill="hold">
                                          <p:stCondLst>
                                            <p:cond delay="0"/>
                                          </p:stCondLst>
                                        </p:cTn>
                                        <p:tgtEl>
                                          <p:spTgt spid="13326"/>
                                        </p:tgtEl>
                                        <p:attrNameLst>
                                          <p:attrName>style.visibility</p:attrName>
                                        </p:attrNameLst>
                                      </p:cBhvr>
                                      <p:to>
                                        <p:strVal val="visible"/>
                                      </p:to>
                                    </p:set>
                                  </p:childTnLst>
                                </p:cTn>
                              </p:par>
                            </p:childTnLst>
                          </p:cTn>
                        </p:par>
                        <p:par>
                          <p:cTn id="73" fill="hold" nodeType="afterGroup">
                            <p:stCondLst>
                              <p:cond delay="3500"/>
                            </p:stCondLst>
                            <p:childTnLst>
                              <p:par>
                                <p:cTn id="74" presetID="1" presetClass="entr" presetSubtype="0" fill="hold" nodeType="afterEffect">
                                  <p:stCondLst>
                                    <p:cond delay="100"/>
                                  </p:stCondLst>
                                  <p:childTnLst>
                                    <p:set>
                                      <p:cBhvr>
                                        <p:cTn id="75" dur="1" fill="hold">
                                          <p:stCondLst>
                                            <p:cond delay="0"/>
                                          </p:stCondLst>
                                        </p:cTn>
                                        <p:tgtEl>
                                          <p:spTgt spid="37"/>
                                        </p:tgtEl>
                                        <p:attrNameLst>
                                          <p:attrName>style.visibility</p:attrName>
                                        </p:attrNameLst>
                                      </p:cBhvr>
                                      <p:to>
                                        <p:strVal val="visible"/>
                                      </p:to>
                                    </p:set>
                                  </p:childTnLst>
                                </p:cTn>
                              </p:par>
                            </p:childTnLst>
                          </p:cTn>
                        </p:par>
                        <p:par>
                          <p:cTn id="76" fill="hold" nodeType="afterGroup">
                            <p:stCondLst>
                              <p:cond delay="3600"/>
                            </p:stCondLst>
                            <p:childTnLst>
                              <p:par>
                                <p:cTn id="77" presetID="1" presetClass="entr" presetSubtype="0" fill="hold" grpId="0" nodeType="afterEffect">
                                  <p:stCondLst>
                                    <p:cond delay="200"/>
                                  </p:stCondLst>
                                  <p:childTnLst>
                                    <p:set>
                                      <p:cBhvr>
                                        <p:cTn id="78" dur="1" fill="hold">
                                          <p:stCondLst>
                                            <p:cond delay="0"/>
                                          </p:stCondLst>
                                        </p:cTn>
                                        <p:tgtEl>
                                          <p:spTgt spid="13328"/>
                                        </p:tgtEl>
                                        <p:attrNameLst>
                                          <p:attrName>style.visibility</p:attrName>
                                        </p:attrNameLst>
                                      </p:cBhvr>
                                      <p:to>
                                        <p:strVal val="visible"/>
                                      </p:to>
                                    </p:set>
                                  </p:childTnLst>
                                </p:cTn>
                              </p:par>
                            </p:childTnLst>
                          </p:cTn>
                        </p:par>
                        <p:par>
                          <p:cTn id="79" fill="hold" nodeType="afterGroup">
                            <p:stCondLst>
                              <p:cond delay="3800"/>
                            </p:stCondLst>
                            <p:childTnLst>
                              <p:par>
                                <p:cTn id="80" presetID="1" presetClass="entr" presetSubtype="0" fill="hold" nodeType="afterEffect">
                                  <p:stCondLst>
                                    <p:cond delay="200"/>
                                  </p:stCondLst>
                                  <p:childTnLst>
                                    <p:set>
                                      <p:cBhvr>
                                        <p:cTn id="81" dur="1" fill="hold">
                                          <p:stCondLst>
                                            <p:cond delay="0"/>
                                          </p:stCondLst>
                                        </p:cTn>
                                        <p:tgtEl>
                                          <p:spTgt spid="33"/>
                                        </p:tgtEl>
                                        <p:attrNameLst>
                                          <p:attrName>style.visibility</p:attrName>
                                        </p:attrNameLst>
                                      </p:cBhvr>
                                      <p:to>
                                        <p:strVal val="visible"/>
                                      </p:to>
                                    </p:set>
                                  </p:childTnLst>
                                </p:cTn>
                              </p:par>
                            </p:childTnLst>
                          </p:cTn>
                        </p:par>
                        <p:par>
                          <p:cTn id="82" fill="hold" nodeType="afterGroup">
                            <p:stCondLst>
                              <p:cond delay="4000"/>
                            </p:stCondLst>
                            <p:childTnLst>
                              <p:par>
                                <p:cTn id="83" presetID="1" presetClass="entr" presetSubtype="0" fill="hold" grpId="0" nodeType="afterEffect">
                                  <p:stCondLst>
                                    <p:cond delay="200"/>
                                  </p:stCondLst>
                                  <p:childTnLst>
                                    <p:set>
                                      <p:cBhvr>
                                        <p:cTn id="84" dur="1" fill="hold">
                                          <p:stCondLst>
                                            <p:cond delay="0"/>
                                          </p:stCondLst>
                                        </p:cTn>
                                        <p:tgtEl>
                                          <p:spTgt spid="13325"/>
                                        </p:tgtEl>
                                        <p:attrNameLst>
                                          <p:attrName>style.visibility</p:attrName>
                                        </p:attrNameLst>
                                      </p:cBhvr>
                                      <p:to>
                                        <p:strVal val="visible"/>
                                      </p:to>
                                    </p:set>
                                  </p:childTnLst>
                                </p:cTn>
                              </p:par>
                            </p:childTnLst>
                          </p:cTn>
                        </p:par>
                        <p:par>
                          <p:cTn id="85" fill="hold" nodeType="afterGroup">
                            <p:stCondLst>
                              <p:cond delay="4200"/>
                            </p:stCondLst>
                            <p:childTnLst>
                              <p:par>
                                <p:cTn id="86" presetID="1" presetClass="entr" presetSubtype="0" fill="hold" nodeType="afterEffect">
                                  <p:stCondLst>
                                    <p:cond delay="200"/>
                                  </p:stCondLst>
                                  <p:childTnLst>
                                    <p:set>
                                      <p:cBhvr>
                                        <p:cTn id="87" dur="1" fill="hold">
                                          <p:stCondLst>
                                            <p:cond delay="0"/>
                                          </p:stCondLst>
                                        </p:cTn>
                                        <p:tgtEl>
                                          <p:spTgt spid="31"/>
                                        </p:tgtEl>
                                        <p:attrNameLst>
                                          <p:attrName>style.visibility</p:attrName>
                                        </p:attrNameLst>
                                      </p:cBhvr>
                                      <p:to>
                                        <p:strVal val="visible"/>
                                      </p:to>
                                    </p:set>
                                  </p:childTnLst>
                                </p:cTn>
                              </p:par>
                            </p:childTnLst>
                          </p:cTn>
                        </p:par>
                        <p:par>
                          <p:cTn id="88" fill="hold" nodeType="afterGroup">
                            <p:stCondLst>
                              <p:cond delay="4400"/>
                            </p:stCondLst>
                            <p:childTnLst>
                              <p:par>
                                <p:cTn id="89" presetID="1" presetClass="entr" presetSubtype="0" fill="hold" grpId="0" nodeType="afterEffect">
                                  <p:stCondLst>
                                    <p:cond delay="200"/>
                                  </p:stCondLst>
                                  <p:childTnLst>
                                    <p:set>
                                      <p:cBhvr>
                                        <p:cTn id="90" dur="1" fill="hold">
                                          <p:stCondLst>
                                            <p:cond delay="0"/>
                                          </p:stCondLst>
                                        </p:cTn>
                                        <p:tgtEl>
                                          <p:spTgt spid="13324"/>
                                        </p:tgtEl>
                                        <p:attrNameLst>
                                          <p:attrName>style.visibility</p:attrName>
                                        </p:attrNameLst>
                                      </p:cBhvr>
                                      <p:to>
                                        <p:strVal val="visible"/>
                                      </p:to>
                                    </p:set>
                                  </p:childTnLst>
                                </p:cTn>
                              </p:par>
                            </p:childTnLst>
                          </p:cTn>
                        </p:par>
                        <p:par>
                          <p:cTn id="91" fill="hold" nodeType="afterGroup">
                            <p:stCondLst>
                              <p:cond delay="4600"/>
                            </p:stCondLst>
                            <p:childTnLst>
                              <p:par>
                                <p:cTn id="92" presetID="1" presetClass="entr" presetSubtype="0" fill="hold" nodeType="afterEffect">
                                  <p:stCondLst>
                                    <p:cond delay="200"/>
                                  </p:stCondLst>
                                  <p:childTnLst>
                                    <p:set>
                                      <p:cBhvr>
                                        <p:cTn id="93" dur="1" fill="hold">
                                          <p:stCondLst>
                                            <p:cond delay="0"/>
                                          </p:stCondLst>
                                        </p:cTn>
                                        <p:tgtEl>
                                          <p:spTgt spid="29"/>
                                        </p:tgtEl>
                                        <p:attrNameLst>
                                          <p:attrName>style.visibility</p:attrName>
                                        </p:attrNameLst>
                                      </p:cBhvr>
                                      <p:to>
                                        <p:strVal val="visible"/>
                                      </p:to>
                                    </p:set>
                                  </p:childTnLst>
                                </p:cTn>
                              </p:par>
                            </p:childTnLst>
                          </p:cTn>
                        </p:par>
                        <p:par>
                          <p:cTn id="94" fill="hold" nodeType="afterGroup">
                            <p:stCondLst>
                              <p:cond delay="4800"/>
                            </p:stCondLst>
                            <p:childTnLst>
                              <p:par>
                                <p:cTn id="95" presetID="1" presetClass="entr" presetSubtype="0" fill="hold" grpId="0" nodeType="afterEffect">
                                  <p:stCondLst>
                                    <p:cond delay="200"/>
                                  </p:stCondLst>
                                  <p:childTnLst>
                                    <p:set>
                                      <p:cBhvr>
                                        <p:cTn id="96" dur="1" fill="hold">
                                          <p:stCondLst>
                                            <p:cond delay="0"/>
                                          </p:stCondLst>
                                        </p:cTn>
                                        <p:tgtEl>
                                          <p:spTgt spid="13323"/>
                                        </p:tgtEl>
                                        <p:attrNameLst>
                                          <p:attrName>style.visibility</p:attrName>
                                        </p:attrNameLst>
                                      </p:cBhvr>
                                      <p:to>
                                        <p:strVal val="visible"/>
                                      </p:to>
                                    </p:set>
                                  </p:childTnLst>
                                </p:cTn>
                              </p:par>
                            </p:childTnLst>
                          </p:cTn>
                        </p:par>
                        <p:par>
                          <p:cTn id="97" fill="hold" nodeType="afterGroup">
                            <p:stCondLst>
                              <p:cond delay="5000"/>
                            </p:stCondLst>
                            <p:childTnLst>
                              <p:par>
                                <p:cTn id="98" presetID="1" presetClass="entr" presetSubtype="0" fill="hold" nodeType="afterEffect">
                                  <p:stCondLst>
                                    <p:cond delay="200"/>
                                  </p:stCondLst>
                                  <p:childTnLst>
                                    <p:set>
                                      <p:cBhvr>
                                        <p:cTn id="99" dur="1" fill="hold">
                                          <p:stCondLst>
                                            <p:cond delay="0"/>
                                          </p:stCondLst>
                                        </p:cTn>
                                        <p:tgtEl>
                                          <p:spTgt spid="27"/>
                                        </p:tgtEl>
                                        <p:attrNameLst>
                                          <p:attrName>style.visibility</p:attrName>
                                        </p:attrNameLst>
                                      </p:cBhvr>
                                      <p:to>
                                        <p:strVal val="visible"/>
                                      </p:to>
                                    </p:set>
                                  </p:childTnLst>
                                </p:cTn>
                              </p:par>
                            </p:childTnLst>
                          </p:cTn>
                        </p:par>
                        <p:par>
                          <p:cTn id="100" fill="hold" nodeType="afterGroup">
                            <p:stCondLst>
                              <p:cond delay="5200"/>
                            </p:stCondLst>
                            <p:childTnLst>
                              <p:par>
                                <p:cTn id="101" presetID="1" presetClass="entr" presetSubtype="0" fill="hold" grpId="0" nodeType="afterEffect">
                                  <p:stCondLst>
                                    <p:cond delay="100"/>
                                  </p:stCondLst>
                                  <p:childTnLst>
                                    <p:set>
                                      <p:cBhvr>
                                        <p:cTn id="102" dur="1" fill="hold">
                                          <p:stCondLst>
                                            <p:cond delay="0"/>
                                          </p:stCondLst>
                                        </p:cTn>
                                        <p:tgtEl>
                                          <p:spTgt spid="13322"/>
                                        </p:tgtEl>
                                        <p:attrNameLst>
                                          <p:attrName>style.visibility</p:attrName>
                                        </p:attrNameLst>
                                      </p:cBhvr>
                                      <p:to>
                                        <p:strVal val="visible"/>
                                      </p:to>
                                    </p:set>
                                  </p:childTnLst>
                                </p:cTn>
                              </p:par>
                            </p:childTnLst>
                          </p:cTn>
                        </p:par>
                        <p:par>
                          <p:cTn id="103" fill="hold" nodeType="afterGroup">
                            <p:stCondLst>
                              <p:cond delay="5300"/>
                            </p:stCondLst>
                            <p:childTnLst>
                              <p:par>
                                <p:cTn id="104" presetID="1" presetClass="entr" presetSubtype="0" fill="hold" nodeType="afterEffect">
                                  <p:stCondLst>
                                    <p:cond delay="200"/>
                                  </p:stCondLst>
                                  <p:childTnLst>
                                    <p:set>
                                      <p:cBhvr>
                                        <p:cTn id="105" dur="1" fill="hold">
                                          <p:stCondLst>
                                            <p:cond delay="0"/>
                                          </p:stCondLst>
                                        </p:cTn>
                                        <p:tgtEl>
                                          <p:spTgt spid="24"/>
                                        </p:tgtEl>
                                        <p:attrNameLst>
                                          <p:attrName>style.visibility</p:attrName>
                                        </p:attrNameLst>
                                      </p:cBhvr>
                                      <p:to>
                                        <p:strVal val="visible"/>
                                      </p:to>
                                    </p:set>
                                  </p:childTnLst>
                                </p:cTn>
                              </p:par>
                            </p:childTnLst>
                          </p:cTn>
                        </p:par>
                        <p:par>
                          <p:cTn id="106" fill="hold" nodeType="afterGroup">
                            <p:stCondLst>
                              <p:cond delay="5500"/>
                            </p:stCondLst>
                            <p:childTnLst>
                              <p:par>
                                <p:cTn id="107" presetID="1" presetClass="entr" presetSubtype="0" fill="hold" grpId="0" nodeType="afterEffect">
                                  <p:stCondLst>
                                    <p:cond delay="200"/>
                                  </p:stCondLst>
                                  <p:childTnLst>
                                    <p:set>
                                      <p:cBhvr>
                                        <p:cTn id="108" dur="1" fill="hold">
                                          <p:stCondLst>
                                            <p:cond delay="0"/>
                                          </p:stCondLst>
                                        </p:cTn>
                                        <p:tgtEl>
                                          <p:spTgt spid="13321"/>
                                        </p:tgtEl>
                                        <p:attrNameLst>
                                          <p:attrName>style.visibility</p:attrName>
                                        </p:attrNameLst>
                                      </p:cBhvr>
                                      <p:to>
                                        <p:strVal val="visible"/>
                                      </p:to>
                                    </p:set>
                                  </p:childTnLst>
                                </p:cTn>
                              </p:par>
                            </p:childTnLst>
                          </p:cTn>
                        </p:par>
                        <p:par>
                          <p:cTn id="109" fill="hold" nodeType="afterGroup">
                            <p:stCondLst>
                              <p:cond delay="5700"/>
                            </p:stCondLst>
                            <p:childTnLst>
                              <p:par>
                                <p:cTn id="110" presetID="1" presetClass="entr" presetSubtype="0" fill="hold" nodeType="afterEffect">
                                  <p:stCondLst>
                                    <p:cond delay="200"/>
                                  </p:stCondLst>
                                  <p:childTnLst>
                                    <p:set>
                                      <p:cBhvr>
                                        <p:cTn id="111" dur="1" fill="hold">
                                          <p:stCondLst>
                                            <p:cond delay="0"/>
                                          </p:stCondLst>
                                        </p:cTn>
                                        <p:tgtEl>
                                          <p:spTgt spid="25"/>
                                        </p:tgtEl>
                                        <p:attrNameLst>
                                          <p:attrName>style.visibility</p:attrName>
                                        </p:attrNameLst>
                                      </p:cBhvr>
                                      <p:to>
                                        <p:strVal val="visible"/>
                                      </p:to>
                                    </p:set>
                                  </p:childTnLst>
                                </p:cTn>
                              </p:par>
                            </p:childTnLst>
                          </p:cTn>
                        </p:par>
                        <p:par>
                          <p:cTn id="112" fill="hold" nodeType="afterGroup">
                            <p:stCondLst>
                              <p:cond delay="5900"/>
                            </p:stCondLst>
                            <p:childTnLst>
                              <p:par>
                                <p:cTn id="113" presetID="1" presetClass="entr" presetSubtype="0" fill="hold" grpId="0" nodeType="afterEffect">
                                  <p:stCondLst>
                                    <p:cond delay="100"/>
                                  </p:stCondLst>
                                  <p:childTnLst>
                                    <p:set>
                                      <p:cBhvr>
                                        <p:cTn id="114" dur="1" fill="hold">
                                          <p:stCondLst>
                                            <p:cond delay="0"/>
                                          </p:stCondLst>
                                        </p:cTn>
                                        <p:tgtEl>
                                          <p:spTgt spid="13320"/>
                                        </p:tgtEl>
                                        <p:attrNameLst>
                                          <p:attrName>style.visibility</p:attrName>
                                        </p:attrNameLst>
                                      </p:cBhvr>
                                      <p:to>
                                        <p:strVal val="visible"/>
                                      </p:to>
                                    </p:set>
                                  </p:childTnLst>
                                </p:cTn>
                              </p:par>
                            </p:childTnLst>
                          </p:cTn>
                        </p:par>
                        <p:par>
                          <p:cTn id="115" fill="hold" nodeType="afterGroup">
                            <p:stCondLst>
                              <p:cond delay="6000"/>
                            </p:stCondLst>
                            <p:childTnLst>
                              <p:par>
                                <p:cTn id="116" presetID="1" presetClass="entr" presetSubtype="0" fill="hold" nodeType="afterEffect">
                                  <p:stCondLst>
                                    <p:cond delay="200"/>
                                  </p:stCondLst>
                                  <p:childTnLst>
                                    <p:set>
                                      <p:cBhvr>
                                        <p:cTn id="117" dur="1" fill="hold">
                                          <p:stCondLst>
                                            <p:cond delay="0"/>
                                          </p:stCondLst>
                                        </p:cTn>
                                        <p:tgtEl>
                                          <p:spTgt spid="52"/>
                                        </p:tgtEl>
                                        <p:attrNameLst>
                                          <p:attrName>style.visibility</p:attrName>
                                        </p:attrNameLst>
                                      </p:cBhvr>
                                      <p:to>
                                        <p:strVal val="visible"/>
                                      </p:to>
                                    </p:set>
                                  </p:childTnLst>
                                </p:cTn>
                              </p:par>
                            </p:childTnLst>
                          </p:cTn>
                        </p:par>
                        <p:par>
                          <p:cTn id="118" fill="hold" nodeType="afterGroup">
                            <p:stCondLst>
                              <p:cond delay="6200"/>
                            </p:stCondLst>
                            <p:childTnLst>
                              <p:par>
                                <p:cTn id="119" presetID="1" presetClass="entr" presetSubtype="0" fill="hold" grpId="0" nodeType="afterEffect">
                                  <p:stCondLst>
                                    <p:cond delay="300"/>
                                  </p:stCondLst>
                                  <p:childTnLst>
                                    <p:set>
                                      <p:cBhvr>
                                        <p:cTn id="120" dur="1" fill="hold">
                                          <p:stCondLst>
                                            <p:cond delay="0"/>
                                          </p:stCondLst>
                                        </p:cTn>
                                        <p:tgtEl>
                                          <p:spTgt spid="13331"/>
                                        </p:tgtEl>
                                        <p:attrNameLst>
                                          <p:attrName>style.visibility</p:attrName>
                                        </p:attrNameLst>
                                      </p:cBhvr>
                                      <p:to>
                                        <p:strVal val="visible"/>
                                      </p:to>
                                    </p:set>
                                  </p:childTnLst>
                                </p:cTn>
                              </p:par>
                            </p:childTnLst>
                          </p:cTn>
                        </p:par>
                        <p:par>
                          <p:cTn id="121" fill="hold" nodeType="afterGroup">
                            <p:stCondLst>
                              <p:cond delay="6500"/>
                            </p:stCondLst>
                            <p:childTnLst>
                              <p:par>
                                <p:cTn id="122" presetID="1" presetClass="entr" presetSubtype="0" fill="hold" nodeType="afterEffect">
                                  <p:stCondLst>
                                    <p:cond delay="200"/>
                                  </p:stCondLst>
                                  <p:childTnLst>
                                    <p:set>
                                      <p:cBhvr>
                                        <p:cTn id="123" dur="1" fill="hold">
                                          <p:stCondLst>
                                            <p:cond delay="0"/>
                                          </p:stCondLst>
                                        </p:cTn>
                                        <p:tgtEl>
                                          <p:spTgt spid="55"/>
                                        </p:tgtEl>
                                        <p:attrNameLst>
                                          <p:attrName>style.visibility</p:attrName>
                                        </p:attrNameLst>
                                      </p:cBhvr>
                                      <p:to>
                                        <p:strVal val="visible"/>
                                      </p:to>
                                    </p:set>
                                  </p:childTnLst>
                                </p:cTn>
                              </p:par>
                            </p:childTnLst>
                          </p:cTn>
                        </p:par>
                        <p:par>
                          <p:cTn id="124" fill="hold" nodeType="afterGroup">
                            <p:stCondLst>
                              <p:cond delay="6700"/>
                            </p:stCondLst>
                            <p:childTnLst>
                              <p:par>
                                <p:cTn id="125" presetID="1" presetClass="entr" presetSubtype="0" fill="hold" grpId="0" nodeType="afterEffect">
                                  <p:stCondLst>
                                    <p:cond delay="100"/>
                                  </p:stCondLst>
                                  <p:childTnLst>
                                    <p:set>
                                      <p:cBhvr>
                                        <p:cTn id="126" dur="1" fill="hold">
                                          <p:stCondLst>
                                            <p:cond delay="0"/>
                                          </p:stCondLst>
                                        </p:cTn>
                                        <p:tgtEl>
                                          <p:spTgt spid="13316"/>
                                        </p:tgtEl>
                                        <p:attrNameLst>
                                          <p:attrName>style.visibility</p:attrName>
                                        </p:attrNameLst>
                                      </p:cBhvr>
                                      <p:to>
                                        <p:strVal val="visible"/>
                                      </p:to>
                                    </p:set>
                                  </p:childTnLst>
                                </p:cTn>
                              </p:par>
                            </p:childTnLst>
                          </p:cTn>
                        </p:par>
                        <p:par>
                          <p:cTn id="127" fill="hold" nodeType="afterGroup">
                            <p:stCondLst>
                              <p:cond delay="6800"/>
                            </p:stCondLst>
                            <p:childTnLst>
                              <p:par>
                                <p:cTn id="128" presetID="1" presetClass="entr" presetSubtype="0" fill="hold" nodeType="afterEffect">
                                  <p:stCondLst>
                                    <p:cond delay="200"/>
                                  </p:stCondLst>
                                  <p:childTnLst>
                                    <p:set>
                                      <p:cBhvr>
                                        <p:cTn id="129" dur="1" fill="hold">
                                          <p:stCondLst>
                                            <p:cond delay="0"/>
                                          </p:stCondLst>
                                        </p:cTn>
                                        <p:tgtEl>
                                          <p:spTgt spid="60"/>
                                        </p:tgtEl>
                                        <p:attrNameLst>
                                          <p:attrName>style.visibility</p:attrName>
                                        </p:attrNameLst>
                                      </p:cBhvr>
                                      <p:to>
                                        <p:strVal val="visible"/>
                                      </p:to>
                                    </p:set>
                                  </p:childTnLst>
                                </p:cTn>
                              </p:par>
                            </p:childTnLst>
                          </p:cTn>
                        </p:par>
                        <p:par>
                          <p:cTn id="130" fill="hold" nodeType="afterGroup">
                            <p:stCondLst>
                              <p:cond delay="7000"/>
                            </p:stCondLst>
                            <p:childTnLst>
                              <p:par>
                                <p:cTn id="131" presetID="1" presetClass="entr" presetSubtype="0" fill="hold" grpId="0" nodeType="afterEffect">
                                  <p:stCondLst>
                                    <p:cond delay="300"/>
                                  </p:stCondLst>
                                  <p:childTnLst>
                                    <p:set>
                                      <p:cBhvr>
                                        <p:cTn id="132" dur="1" fill="hold">
                                          <p:stCondLst>
                                            <p:cond delay="0"/>
                                          </p:stCondLst>
                                        </p:cTn>
                                        <p:tgtEl>
                                          <p:spTgt spid="13350"/>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7" grpId="0"/>
      <p:bldP spid="7" grpId="0"/>
      <p:bldP spid="13319" grpId="0"/>
      <p:bldP spid="13320" grpId="0"/>
      <p:bldP spid="13321" grpId="0"/>
      <p:bldP spid="13322" grpId="0"/>
      <p:bldP spid="13323" grpId="0"/>
      <p:bldP spid="13324" grpId="0"/>
      <p:bldP spid="13325" grpId="0"/>
      <p:bldP spid="13326" grpId="0"/>
      <p:bldP spid="13327" grpId="0"/>
      <p:bldP spid="13328" grpId="0"/>
      <p:bldP spid="13329" grpId="0"/>
      <p:bldP spid="13330" grpId="0"/>
      <p:bldP spid="13331" grpId="0"/>
      <p:bldP spid="13332" grpId="0"/>
      <p:bldP spid="13333" grpId="0"/>
      <p:bldP spid="13343" grpId="0"/>
      <p:bldP spid="13344" grpId="0"/>
      <p:bldP spid="13350" grpId="0"/>
      <p:bldP spid="82" grpId="0"/>
      <p:bldP spid="49"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636" y="0"/>
            <a:ext cx="11186364" cy="1487862"/>
          </a:xfrm>
        </p:spPr>
        <p:txBody>
          <a:bodyPr/>
          <a:lstStyle/>
          <a:p>
            <a:r>
              <a:rPr lang="en-GB" b="1" dirty="0"/>
              <a:t>Getting the digital collections out of </a:t>
            </a:r>
            <a:br>
              <a:rPr lang="en-GB" b="1" dirty="0"/>
            </a:br>
            <a:r>
              <a:rPr lang="en-GB" b="1" dirty="0"/>
              <a:t>digital preservation systems</a:t>
            </a:r>
          </a:p>
        </p:txBody>
      </p:sp>
      <p:sp>
        <p:nvSpPr>
          <p:cNvPr id="3" name="Content Placeholder 2"/>
          <p:cNvSpPr>
            <a:spLocks noGrp="1"/>
          </p:cNvSpPr>
          <p:nvPr>
            <p:ph idx="1"/>
          </p:nvPr>
        </p:nvSpPr>
        <p:spPr>
          <a:xfrm>
            <a:off x="1104900" y="1549306"/>
            <a:ext cx="9753600" cy="3110442"/>
          </a:xfrm>
        </p:spPr>
        <p:txBody>
          <a:bodyPr/>
          <a:lstStyle/>
          <a:p>
            <a:r>
              <a:rPr lang="en-GB" dirty="0"/>
              <a:t>DP systems are often engineered for long term preservation not easy access</a:t>
            </a:r>
          </a:p>
          <a:p>
            <a:r>
              <a:rPr lang="en-GB" dirty="0"/>
              <a:t>Lab’s solution is to take the materials from silos and make a copy of raw files available to researchers</a:t>
            </a:r>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792" y="4134635"/>
            <a:ext cx="4176464" cy="2348118"/>
          </a:xfrm>
          <a:prstGeom prst="rect">
            <a:avLst/>
          </a:prstGeom>
        </p:spPr>
      </p:pic>
    </p:spTree>
    <p:extLst>
      <p:ext uri="{BB962C8B-B14F-4D97-AF65-F5344CB8AC3E}">
        <p14:creationId xmlns:p14="http://schemas.microsoft.com/office/powerpoint/2010/main" val="59381883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033489" y="51567"/>
            <a:ext cx="10691284" cy="654199"/>
          </a:xfrm>
        </p:spPr>
        <p:txBody>
          <a:bodyPr/>
          <a:lstStyle/>
          <a:p>
            <a:r>
              <a:rPr lang="en-GB" b="1" dirty="0">
                <a:solidFill>
                  <a:srgbClr val="002060"/>
                </a:solidFill>
              </a:rPr>
              <a:t>audience</a:t>
            </a:r>
            <a:r>
              <a:rPr lang="en-GB" b="1" dirty="0"/>
              <a:t> and </a:t>
            </a:r>
            <a:r>
              <a:rPr lang="en-GB" b="1" dirty="0">
                <a:solidFill>
                  <a:srgbClr val="FF0000"/>
                </a:solidFill>
              </a:rPr>
              <a:t>digital</a:t>
            </a:r>
            <a:r>
              <a:rPr lang="en-GB" b="1" dirty="0"/>
              <a:t> </a:t>
            </a:r>
            <a:r>
              <a:rPr lang="en-GB" b="1" dirty="0">
                <a:solidFill>
                  <a:srgbClr val="FF0000"/>
                </a:solidFill>
              </a:rPr>
              <a:t>collections</a:t>
            </a:r>
          </a:p>
        </p:txBody>
      </p:sp>
      <p:sp>
        <p:nvSpPr>
          <p:cNvPr id="4" name="Oval 3"/>
          <p:cNvSpPr/>
          <p:nvPr/>
        </p:nvSpPr>
        <p:spPr>
          <a:xfrm>
            <a:off x="543123" y="839090"/>
            <a:ext cx="4610100" cy="3311525"/>
          </a:xfrm>
          <a:prstGeom prst="ellipse">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733" dirty="0"/>
              <a:t>audience interests</a:t>
            </a:r>
          </a:p>
        </p:txBody>
      </p:sp>
      <p:sp>
        <p:nvSpPr>
          <p:cNvPr id="5" name="Oval 4"/>
          <p:cNvSpPr/>
          <p:nvPr/>
        </p:nvSpPr>
        <p:spPr>
          <a:xfrm>
            <a:off x="4511824" y="882786"/>
            <a:ext cx="4607983" cy="3313113"/>
          </a:xfrm>
          <a:prstGeom prst="ellips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733" dirty="0"/>
              <a:t>digital collections</a:t>
            </a:r>
          </a:p>
        </p:txBody>
      </p:sp>
      <p:grpSp>
        <p:nvGrpSpPr>
          <p:cNvPr id="2" name="Group 1"/>
          <p:cNvGrpSpPr>
            <a:grpSpLocks/>
          </p:cNvGrpSpPr>
          <p:nvPr/>
        </p:nvGrpSpPr>
        <p:grpSpPr bwMode="auto">
          <a:xfrm>
            <a:off x="4205434" y="3425531"/>
            <a:ext cx="1228219" cy="1582263"/>
            <a:chOff x="4348272" y="4558428"/>
            <a:chExt cx="921163" cy="1084359"/>
          </a:xfrm>
        </p:grpSpPr>
        <p:sp>
          <p:nvSpPr>
            <p:cNvPr id="8" name="Right Arrow 7"/>
            <p:cNvSpPr/>
            <p:nvPr/>
          </p:nvSpPr>
          <p:spPr>
            <a:xfrm rot="16200000">
              <a:off x="4365381" y="4593494"/>
              <a:ext cx="879800" cy="80966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29" name="TextBox 8"/>
            <p:cNvSpPr txBox="1">
              <a:spLocks noChangeArrowheads="1"/>
            </p:cNvSpPr>
            <p:nvPr/>
          </p:nvSpPr>
          <p:spPr bwMode="auto">
            <a:xfrm>
              <a:off x="4348272" y="5431861"/>
              <a:ext cx="921163" cy="21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GB" b="1" dirty="0"/>
                <a:t>‘Sweet spot’</a:t>
              </a:r>
            </a:p>
          </p:txBody>
        </p:sp>
      </p:grpSp>
      <p:sp>
        <p:nvSpPr>
          <p:cNvPr id="3" name="TextBox 2"/>
          <p:cNvSpPr txBox="1">
            <a:spLocks noChangeArrowheads="1"/>
          </p:cNvSpPr>
          <p:nvPr/>
        </p:nvSpPr>
        <p:spPr bwMode="auto">
          <a:xfrm>
            <a:off x="518467" y="5258712"/>
            <a:ext cx="82945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GB" sz="2000" b="1" dirty="0"/>
              <a:t>Hard intellectual engagement sometimes required given </a:t>
            </a:r>
            <a:br>
              <a:rPr lang="en-GB" sz="2000" b="1" dirty="0"/>
            </a:br>
            <a:r>
              <a:rPr lang="en-GB" sz="2000" b="1" dirty="0"/>
              <a:t>the smaller size &amp; sometimes ‘random nature’ of digital collections</a:t>
            </a:r>
          </a:p>
          <a:p>
            <a:pPr algn="ctr" eaLnBrk="1" hangingPunct="1"/>
            <a:r>
              <a:rPr lang="en-GB" sz="2000" b="1" dirty="0"/>
              <a:t> when compared to the physical collections</a:t>
            </a:r>
          </a:p>
        </p:txBody>
      </p:sp>
      <p:sp>
        <p:nvSpPr>
          <p:cNvPr id="6" name="TextBox 5"/>
          <p:cNvSpPr txBox="1"/>
          <p:nvPr/>
        </p:nvSpPr>
        <p:spPr>
          <a:xfrm>
            <a:off x="8403816" y="2066935"/>
            <a:ext cx="3748142" cy="1200329"/>
          </a:xfrm>
          <a:prstGeom prst="rect">
            <a:avLst/>
          </a:prstGeom>
          <a:noFill/>
        </p:spPr>
        <p:txBody>
          <a:bodyPr wrap="none" rtlCol="0">
            <a:spAutoFit/>
          </a:bodyPr>
          <a:lstStyle/>
          <a:p>
            <a:pPr algn="ctr"/>
            <a:r>
              <a:rPr lang="en-GB" dirty="0"/>
              <a:t>Often small in proportion</a:t>
            </a:r>
          </a:p>
          <a:p>
            <a:pPr algn="ctr"/>
            <a:r>
              <a:rPr lang="en-GB" dirty="0"/>
              <a:t> to physical collections</a:t>
            </a:r>
          </a:p>
          <a:p>
            <a:pPr algn="ctr"/>
            <a:r>
              <a:rPr lang="en-GB" sz="3600" b="1" i="1" dirty="0"/>
              <a:t>4%* </a:t>
            </a:r>
            <a:r>
              <a:rPr lang="en-GB" sz="2000" b="1" i="1" dirty="0"/>
              <a:t>at the British Library!</a:t>
            </a:r>
          </a:p>
        </p:txBody>
      </p:sp>
      <p:sp>
        <p:nvSpPr>
          <p:cNvPr id="10" name="TextBox 3"/>
          <p:cNvSpPr txBox="1">
            <a:spLocks noChangeArrowheads="1"/>
          </p:cNvSpPr>
          <p:nvPr/>
        </p:nvSpPr>
        <p:spPr bwMode="auto">
          <a:xfrm>
            <a:off x="7741920" y="3933936"/>
            <a:ext cx="44500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800"/>
              </a:spcBef>
              <a:buClr>
                <a:srgbClr val="803F92"/>
              </a:buClr>
              <a:buFont typeface="Arial" pitchFamily="34" charset="0"/>
              <a:buChar char="•"/>
              <a:defRPr sz="2400">
                <a:solidFill>
                  <a:schemeClr val="tx1"/>
                </a:solidFill>
                <a:latin typeface="Arial" pitchFamily="34" charset="0"/>
                <a:ea typeface="MS PGothic" pitchFamily="34" charset="-128"/>
              </a:defRPr>
            </a:lvl1pPr>
            <a:lvl2pPr marL="742950" indent="-285750" eaLnBrk="0" hangingPunct="0">
              <a:spcBef>
                <a:spcPct val="20000"/>
              </a:spcBef>
              <a:buClr>
                <a:srgbClr val="803F92"/>
              </a:buClr>
              <a:buFont typeface="Arial" pitchFamily="34" charset="0"/>
              <a:buChar char="–"/>
              <a:defRPr sz="2200">
                <a:solidFill>
                  <a:schemeClr val="tx1"/>
                </a:solidFill>
                <a:latin typeface="Arial" pitchFamily="34" charset="0"/>
                <a:ea typeface="MS PGothic" pitchFamily="34" charset="-128"/>
              </a:defRPr>
            </a:lvl2pPr>
            <a:lvl3pPr marL="1143000" indent="-228600" eaLnBrk="0" hangingPunct="0">
              <a:spcBef>
                <a:spcPct val="20000"/>
              </a:spcBef>
              <a:buClr>
                <a:srgbClr val="803F92"/>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spcBef>
                <a:spcPct val="20000"/>
              </a:spcBef>
              <a:buClr>
                <a:srgbClr val="803F92"/>
              </a:buClr>
              <a:buFont typeface="Arial" pitchFamily="34" charset="0"/>
              <a:buChar char="–"/>
              <a:defRPr sz="2200">
                <a:solidFill>
                  <a:schemeClr val="tx1"/>
                </a:solidFill>
                <a:latin typeface="Arial" pitchFamily="34" charset="0"/>
                <a:ea typeface="MS PGothic" pitchFamily="34" charset="-128"/>
              </a:defRPr>
            </a:lvl4pPr>
            <a:lvl5pPr marL="2057400" indent="-228600" eaLnBrk="0" hangingPunct="0">
              <a:spcBef>
                <a:spcPct val="20000"/>
              </a:spcBef>
              <a:buClr>
                <a:schemeClr val="tx2"/>
              </a:buClr>
              <a:buFont typeface="Arial" pitchFamily="34" charset="0"/>
              <a:buChar char="»"/>
              <a:defRPr sz="2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2"/>
              </a:buClr>
              <a:buFont typeface="Arial" pitchFamily="34" charset="0"/>
              <a:buChar char="»"/>
              <a:defRPr sz="2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2"/>
              </a:buClr>
              <a:buFont typeface="Arial" pitchFamily="34" charset="0"/>
              <a:buChar char="»"/>
              <a:defRPr sz="2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2"/>
              </a:buClr>
              <a:buFont typeface="Arial" pitchFamily="34" charset="0"/>
              <a:buChar char="»"/>
              <a:defRPr sz="2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2"/>
              </a:buClr>
              <a:buFont typeface="Arial" pitchFamily="34" charset="0"/>
              <a:buChar char="»"/>
              <a:defRPr sz="2200">
                <a:solidFill>
                  <a:schemeClr val="tx1"/>
                </a:solidFill>
                <a:latin typeface="Arial" pitchFamily="34" charset="0"/>
                <a:ea typeface="MS PGothic" pitchFamily="34" charset="-128"/>
              </a:defRPr>
            </a:lvl9pPr>
          </a:lstStyle>
          <a:p>
            <a:pPr marL="571500" indent="-571500" eaLnBrk="1" hangingPunct="1">
              <a:spcBef>
                <a:spcPct val="0"/>
              </a:spcBef>
              <a:buClrTx/>
              <a:buFont typeface="Wingdings" panose="05000000000000000000" pitchFamily="2" charset="2"/>
              <a:buChar char="Ø"/>
            </a:pPr>
            <a:r>
              <a:rPr lang="en-GB" altLang="en-US" sz="3600" b="1" dirty="0">
                <a:cs typeface="Arial" pitchFamily="34" charset="0"/>
              </a:rPr>
              <a:t>180*</a:t>
            </a:r>
            <a:r>
              <a:rPr lang="en-GB" altLang="en-US" sz="1600" b="1" dirty="0">
                <a:cs typeface="Arial" pitchFamily="34" charset="0"/>
              </a:rPr>
              <a:t> </a:t>
            </a:r>
            <a:r>
              <a:rPr lang="en-GB" altLang="en-US" sz="2000" b="1" dirty="0">
                <a:cs typeface="Arial" pitchFamily="34" charset="0"/>
              </a:rPr>
              <a:t>million physical </a:t>
            </a:r>
            <a:r>
              <a:rPr lang="en-GB" altLang="en-US" sz="1600" b="1" dirty="0">
                <a:cs typeface="Arial" pitchFamily="34" charset="0"/>
              </a:rPr>
              <a:t> </a:t>
            </a:r>
            <a:r>
              <a:rPr lang="en-GB" altLang="en-US" sz="2000" b="1" dirty="0">
                <a:cs typeface="Arial" pitchFamily="34" charset="0"/>
              </a:rPr>
              <a:t>items</a:t>
            </a:r>
          </a:p>
          <a:p>
            <a:pPr marL="342900" indent="-342900" eaLnBrk="1" hangingPunct="1">
              <a:spcBef>
                <a:spcPct val="0"/>
              </a:spcBef>
              <a:buClrTx/>
              <a:buFont typeface="Wingdings" panose="05000000000000000000" pitchFamily="2" charset="2"/>
              <a:buChar char="Ø"/>
            </a:pPr>
            <a:r>
              <a:rPr lang="en-GB" altLang="en-US" sz="2000" b="1" dirty="0">
                <a:cs typeface="Arial" pitchFamily="34" charset="0"/>
              </a:rPr>
              <a:t>Only 9% books</a:t>
            </a:r>
          </a:p>
        </p:txBody>
      </p:sp>
      <p:sp>
        <p:nvSpPr>
          <p:cNvPr id="7" name="Rectangle 6"/>
          <p:cNvSpPr/>
          <p:nvPr/>
        </p:nvSpPr>
        <p:spPr>
          <a:xfrm>
            <a:off x="10941370" y="5677826"/>
            <a:ext cx="1210588" cy="369332"/>
          </a:xfrm>
          <a:prstGeom prst="rect">
            <a:avLst/>
          </a:prstGeom>
        </p:spPr>
        <p:txBody>
          <a:bodyPr wrap="none">
            <a:spAutoFit/>
          </a:bodyPr>
          <a:lstStyle/>
          <a:p>
            <a:r>
              <a:rPr lang="en-GB" b="1" i="1" dirty="0"/>
              <a:t>*estimate</a:t>
            </a:r>
            <a:endParaRPr lang="en-GB" dirty="0"/>
          </a:p>
        </p:txBody>
      </p:sp>
      <p:sp>
        <p:nvSpPr>
          <p:cNvPr id="9" name="TextBox 8">
            <a:extLst>
              <a:ext uri="{FF2B5EF4-FFF2-40B4-BE49-F238E27FC236}">
                <a16:creationId xmlns:a16="http://schemas.microsoft.com/office/drawing/2014/main" id="{397B47E8-40A0-A467-BC0C-23F7D2A2D043}"/>
              </a:ext>
            </a:extLst>
          </p:cNvPr>
          <p:cNvSpPr txBox="1"/>
          <p:nvPr/>
        </p:nvSpPr>
        <p:spPr>
          <a:xfrm>
            <a:off x="10277887" y="882786"/>
            <a:ext cx="1723549" cy="64633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B2B2B"/>
                </a:solidFill>
                <a:effectLst/>
                <a:uLnTx/>
                <a:uFillTx/>
                <a:latin typeface="Arial" panose="020B0604020202020204"/>
                <a:ea typeface="+mn-ea"/>
                <a:cs typeface="+mn-cs"/>
              </a:rPr>
              <a:t>Have a ‘date’ </a:t>
            </a:r>
            <a:br>
              <a:rPr kumimoji="0" lang="en-GB" sz="1800" b="1" i="0" u="none" strike="noStrike" kern="1200" cap="none" spc="0" normalizeH="0" baseline="0" noProof="0" dirty="0">
                <a:ln>
                  <a:noFill/>
                </a:ln>
                <a:solidFill>
                  <a:srgbClr val="2B2B2B"/>
                </a:solidFill>
                <a:effectLst/>
                <a:uLnTx/>
                <a:uFillTx/>
                <a:latin typeface="Arial" panose="020B0604020202020204"/>
                <a:ea typeface="+mn-ea"/>
                <a:cs typeface="+mn-cs"/>
              </a:rPr>
            </a:br>
            <a:r>
              <a:rPr kumimoji="0" lang="en-GB" sz="1800" b="1" i="0" u="none" strike="noStrike" kern="1200" cap="none" spc="0" normalizeH="0" baseline="0" noProof="0" dirty="0">
                <a:ln>
                  <a:noFill/>
                </a:ln>
                <a:solidFill>
                  <a:srgbClr val="2B2B2B"/>
                </a:solidFill>
                <a:effectLst/>
                <a:uLnTx/>
                <a:uFillTx/>
                <a:latin typeface="Arial" panose="020B0604020202020204"/>
                <a:ea typeface="+mn-ea"/>
                <a:cs typeface="+mn-cs"/>
              </a:rPr>
              <a:t>with the ‘data’</a:t>
            </a:r>
          </a:p>
        </p:txBody>
      </p:sp>
    </p:spTree>
    <p:custDataLst>
      <p:tags r:id="rId1"/>
    </p:custDataLst>
    <p:extLst>
      <p:ext uri="{BB962C8B-B14F-4D97-AF65-F5344CB8AC3E}">
        <p14:creationId xmlns:p14="http://schemas.microsoft.com/office/powerpoint/2010/main" val="1874000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A991BCBF-CE65-478A-9A71-4BCA86403CCA}"/>
              </a:ext>
            </a:extLst>
          </p:cNvPr>
          <p:cNvSpPr txBox="1">
            <a:spLocks/>
          </p:cNvSpPr>
          <p:nvPr/>
        </p:nvSpPr>
        <p:spPr bwMode="auto">
          <a:xfrm>
            <a:off x="5466309" y="404665"/>
            <a:ext cx="5581616" cy="7921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itchFamily="34" charset="0"/>
                <a:ea typeface="MS PGothic" pitchFamily="34" charset="-128"/>
              </a:defRPr>
            </a:lvl1pPr>
            <a:lvl2pPr marL="742950" indent="-285750">
              <a:defRPr sz="2200">
                <a:solidFill>
                  <a:schemeClr val="tx1"/>
                </a:solidFill>
                <a:latin typeface="Arial" pitchFamily="34" charset="0"/>
                <a:ea typeface="MS PGothic" pitchFamily="34" charset="-128"/>
              </a:defRPr>
            </a:lvl2pPr>
            <a:lvl3pPr marL="1143000" indent="-228600">
              <a:defRPr sz="2200">
                <a:solidFill>
                  <a:schemeClr val="tx1"/>
                </a:solidFill>
                <a:latin typeface="Arial" pitchFamily="34" charset="0"/>
                <a:ea typeface="MS PGothic" pitchFamily="34" charset="-128"/>
              </a:defRPr>
            </a:lvl3pPr>
            <a:lvl4pPr>
              <a:defRPr sz="2200">
                <a:solidFill>
                  <a:schemeClr val="tx1"/>
                </a:solidFill>
                <a:latin typeface="Arial" pitchFamily="34" charset="0"/>
                <a:ea typeface="MS PGothic" pitchFamily="34" charset="-128"/>
              </a:defRPr>
            </a:lvl4pPr>
            <a:lvl5pPr>
              <a:defRPr sz="2200">
                <a:solidFill>
                  <a:schemeClr val="tx1"/>
                </a:solidFill>
                <a:latin typeface="Arial" pitchFamily="34" charset="0"/>
                <a:ea typeface="MS PGothic" pitchFamily="34" charset="-128"/>
              </a:defRPr>
            </a:lvl5pPr>
            <a:lvl6pPr eaLnBrk="0" fontAlgn="base" hangingPunct="0">
              <a:spcAft>
                <a:spcPct val="0"/>
              </a:spcAft>
              <a:buClr>
                <a:schemeClr val="tx2"/>
              </a:buClr>
              <a:buChar char="»"/>
              <a:defRPr sz="2200">
                <a:solidFill>
                  <a:schemeClr val="tx1"/>
                </a:solidFill>
                <a:latin typeface="Arial" pitchFamily="34" charset="0"/>
                <a:ea typeface="MS PGothic" pitchFamily="34" charset="-128"/>
              </a:defRPr>
            </a:lvl6pPr>
            <a:lvl7pPr eaLnBrk="0" fontAlgn="base" hangingPunct="0">
              <a:spcAft>
                <a:spcPct val="0"/>
              </a:spcAft>
              <a:buClr>
                <a:schemeClr val="tx2"/>
              </a:buClr>
              <a:buChar char="»"/>
              <a:defRPr sz="2200">
                <a:solidFill>
                  <a:schemeClr val="tx1"/>
                </a:solidFill>
                <a:latin typeface="Arial" pitchFamily="34" charset="0"/>
                <a:ea typeface="MS PGothic" pitchFamily="34" charset="-128"/>
              </a:defRPr>
            </a:lvl7pPr>
            <a:lvl8pPr eaLnBrk="0" fontAlgn="base" hangingPunct="0">
              <a:spcAft>
                <a:spcPct val="0"/>
              </a:spcAft>
              <a:buClr>
                <a:schemeClr val="tx2"/>
              </a:buClr>
              <a:buChar char="»"/>
              <a:defRPr sz="2200">
                <a:solidFill>
                  <a:schemeClr val="tx1"/>
                </a:solidFill>
                <a:latin typeface="Arial" pitchFamily="34" charset="0"/>
                <a:ea typeface="MS PGothic" pitchFamily="34" charset="-128"/>
              </a:defRPr>
            </a:lvl8pPr>
            <a:lvl9pPr eaLnBrk="0" fontAlgn="base" hangingPunct="0">
              <a:spcAft>
                <a:spcPct val="0"/>
              </a:spcAft>
              <a:buClr>
                <a:schemeClr val="tx2"/>
              </a:buClr>
              <a:buChar char="»"/>
              <a:defRPr sz="2200">
                <a:solidFill>
                  <a:schemeClr val="tx1"/>
                </a:solidFill>
                <a:latin typeface="Arial" pitchFamily="34" charset="0"/>
                <a:ea typeface="MS PGothic" pitchFamily="34" charset="-128"/>
              </a:defRPr>
            </a:lvl9pPr>
          </a:lstStyle>
          <a:p>
            <a:pPr algn="ctr" eaLnBrk="0" hangingPunct="0"/>
            <a:r>
              <a:rPr lang="en-GB" altLang="en-US" sz="5333" b="1" dirty="0">
                <a:solidFill>
                  <a:schemeClr val="bg1"/>
                </a:solidFill>
                <a:cs typeface="Arial" pitchFamily="34" charset="0"/>
              </a:rPr>
              <a:t>Competition</a:t>
            </a:r>
          </a:p>
        </p:txBody>
      </p:sp>
      <p:sp>
        <p:nvSpPr>
          <p:cNvPr id="30" name="Title 1">
            <a:extLst>
              <a:ext uri="{FF2B5EF4-FFF2-40B4-BE49-F238E27FC236}">
                <a16:creationId xmlns:a16="http://schemas.microsoft.com/office/drawing/2014/main" id="{5661982C-9F73-684C-81B0-EE7DF114730D}"/>
              </a:ext>
            </a:extLst>
          </p:cNvPr>
          <p:cNvSpPr>
            <a:spLocks noGrp="1"/>
          </p:cNvSpPr>
          <p:nvPr>
            <p:ph type="title"/>
          </p:nvPr>
        </p:nvSpPr>
        <p:spPr>
          <a:xfrm>
            <a:off x="6282269" y="2348880"/>
            <a:ext cx="3949700" cy="791643"/>
          </a:xfrm>
          <a:solidFill>
            <a:srgbClr val="0070C0"/>
          </a:solidFill>
        </p:spPr>
        <p:txBody>
          <a:bodyPr/>
          <a:lstStyle/>
          <a:p>
            <a:pPr algn="ctr"/>
            <a:r>
              <a:rPr lang="en-GB" altLang="en-US" sz="5333" b="1" dirty="0">
                <a:solidFill>
                  <a:schemeClr val="bg1"/>
                </a:solidFill>
              </a:rPr>
              <a:t>Awards</a:t>
            </a:r>
          </a:p>
        </p:txBody>
      </p:sp>
      <p:sp>
        <p:nvSpPr>
          <p:cNvPr id="31" name="Title 1">
            <a:extLst>
              <a:ext uri="{FF2B5EF4-FFF2-40B4-BE49-F238E27FC236}">
                <a16:creationId xmlns:a16="http://schemas.microsoft.com/office/drawing/2014/main" id="{D0898C27-E212-CF9F-1AEC-DC9B9373DA32}"/>
              </a:ext>
            </a:extLst>
          </p:cNvPr>
          <p:cNvSpPr txBox="1">
            <a:spLocks/>
          </p:cNvSpPr>
          <p:nvPr/>
        </p:nvSpPr>
        <p:spPr bwMode="auto">
          <a:xfrm>
            <a:off x="6203353" y="4509345"/>
            <a:ext cx="4107528" cy="863873"/>
          </a:xfrm>
          <a:prstGeom prst="rect">
            <a:avLst/>
          </a:prstGeom>
          <a:solidFill>
            <a:schemeClr val="bg2"/>
          </a:solidFill>
          <a:ln>
            <a:noFill/>
          </a:ln>
        </p:spPr>
        <p:txBody>
          <a:bodyPr anchor="b"/>
          <a:lstStyle>
            <a:lvl1pPr>
              <a:defRPr sz="2400">
                <a:solidFill>
                  <a:schemeClr val="tx1"/>
                </a:solidFill>
                <a:latin typeface="Arial" pitchFamily="34" charset="0"/>
                <a:ea typeface="MS PGothic" pitchFamily="34" charset="-128"/>
              </a:defRPr>
            </a:lvl1pPr>
            <a:lvl2pPr marL="742950" indent="-285750">
              <a:defRPr sz="2200">
                <a:solidFill>
                  <a:schemeClr val="tx1"/>
                </a:solidFill>
                <a:latin typeface="Arial" pitchFamily="34" charset="0"/>
                <a:ea typeface="MS PGothic" pitchFamily="34" charset="-128"/>
              </a:defRPr>
            </a:lvl2pPr>
            <a:lvl3pPr marL="1143000" indent="-228600">
              <a:defRPr sz="2200">
                <a:solidFill>
                  <a:schemeClr val="tx1"/>
                </a:solidFill>
                <a:latin typeface="Arial" pitchFamily="34" charset="0"/>
                <a:ea typeface="MS PGothic" pitchFamily="34" charset="-128"/>
              </a:defRPr>
            </a:lvl3pPr>
            <a:lvl4pPr>
              <a:defRPr sz="2200">
                <a:solidFill>
                  <a:schemeClr val="tx1"/>
                </a:solidFill>
                <a:latin typeface="Arial" pitchFamily="34" charset="0"/>
                <a:ea typeface="MS PGothic" pitchFamily="34" charset="-128"/>
              </a:defRPr>
            </a:lvl4pPr>
            <a:lvl5pPr>
              <a:defRPr sz="2200">
                <a:solidFill>
                  <a:schemeClr val="tx1"/>
                </a:solidFill>
                <a:latin typeface="Arial" pitchFamily="34" charset="0"/>
                <a:ea typeface="MS PGothic" pitchFamily="34" charset="-128"/>
              </a:defRPr>
            </a:lvl5pPr>
            <a:lvl6pPr eaLnBrk="0" fontAlgn="base" hangingPunct="0">
              <a:spcAft>
                <a:spcPct val="0"/>
              </a:spcAft>
              <a:buClr>
                <a:schemeClr val="tx2"/>
              </a:buClr>
              <a:buChar char="»"/>
              <a:defRPr sz="2200">
                <a:solidFill>
                  <a:schemeClr val="tx1"/>
                </a:solidFill>
                <a:latin typeface="Arial" pitchFamily="34" charset="0"/>
                <a:ea typeface="MS PGothic" pitchFamily="34" charset="-128"/>
              </a:defRPr>
            </a:lvl6pPr>
            <a:lvl7pPr eaLnBrk="0" fontAlgn="base" hangingPunct="0">
              <a:spcAft>
                <a:spcPct val="0"/>
              </a:spcAft>
              <a:buClr>
                <a:schemeClr val="tx2"/>
              </a:buClr>
              <a:buChar char="»"/>
              <a:defRPr sz="2200">
                <a:solidFill>
                  <a:schemeClr val="tx1"/>
                </a:solidFill>
                <a:latin typeface="Arial" pitchFamily="34" charset="0"/>
                <a:ea typeface="MS PGothic" pitchFamily="34" charset="-128"/>
              </a:defRPr>
            </a:lvl7pPr>
            <a:lvl8pPr eaLnBrk="0" fontAlgn="base" hangingPunct="0">
              <a:spcAft>
                <a:spcPct val="0"/>
              </a:spcAft>
              <a:buClr>
                <a:schemeClr val="tx2"/>
              </a:buClr>
              <a:buChar char="»"/>
              <a:defRPr sz="2200">
                <a:solidFill>
                  <a:schemeClr val="tx1"/>
                </a:solidFill>
                <a:latin typeface="Arial" pitchFamily="34" charset="0"/>
                <a:ea typeface="MS PGothic" pitchFamily="34" charset="-128"/>
              </a:defRPr>
            </a:lvl8pPr>
            <a:lvl9pPr eaLnBrk="0" fontAlgn="base" hangingPunct="0">
              <a:spcAft>
                <a:spcPct val="0"/>
              </a:spcAft>
              <a:buClr>
                <a:schemeClr val="tx2"/>
              </a:buClr>
              <a:buChar char="»"/>
              <a:defRPr sz="2200">
                <a:solidFill>
                  <a:schemeClr val="tx1"/>
                </a:solidFill>
                <a:latin typeface="Arial" pitchFamily="34" charset="0"/>
                <a:ea typeface="MS PGothic" pitchFamily="34" charset="-128"/>
              </a:defRPr>
            </a:lvl9pPr>
          </a:lstStyle>
          <a:p>
            <a:pPr algn="ctr" eaLnBrk="0" hangingPunct="0"/>
            <a:r>
              <a:rPr lang="en-GB" altLang="en-US" sz="5333" b="1" dirty="0">
                <a:solidFill>
                  <a:schemeClr val="bg1"/>
                </a:solidFill>
                <a:cs typeface="Arial" pitchFamily="34" charset="0"/>
              </a:rPr>
              <a:t>Projects</a:t>
            </a:r>
          </a:p>
        </p:txBody>
      </p:sp>
      <p:sp>
        <p:nvSpPr>
          <p:cNvPr id="33" name="Rectangle 2">
            <a:extLst>
              <a:ext uri="{FF2B5EF4-FFF2-40B4-BE49-F238E27FC236}">
                <a16:creationId xmlns:a16="http://schemas.microsoft.com/office/drawing/2014/main" id="{C9BCFA07-4F6A-51D4-5208-27A3D3A7FB6D}"/>
              </a:ext>
            </a:extLst>
          </p:cNvPr>
          <p:cNvSpPr>
            <a:spLocks noChangeArrowheads="1"/>
          </p:cNvSpPr>
          <p:nvPr/>
        </p:nvSpPr>
        <p:spPr bwMode="auto">
          <a:xfrm>
            <a:off x="4162888" y="3083031"/>
            <a:ext cx="8269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Font typeface="Arial" pitchFamily="34" charset="0"/>
              <a:buNone/>
            </a:pPr>
            <a:r>
              <a:rPr lang="en-GB" altLang="en-US" dirty="0">
                <a:cs typeface="Arial" pitchFamily="34" charset="0"/>
              </a:rPr>
              <a:t>Show us what you have </a:t>
            </a:r>
            <a:r>
              <a:rPr lang="en-GB" altLang="en-US" b="1" dirty="0">
                <a:cs typeface="Arial" pitchFamily="34" charset="0"/>
              </a:rPr>
              <a:t>already done</a:t>
            </a:r>
            <a:r>
              <a:rPr lang="en-GB" altLang="en-US" dirty="0">
                <a:cs typeface="Arial" pitchFamily="34" charset="0"/>
              </a:rPr>
              <a:t> with our digital content in research, artistic, commercial, learning and teaching, staff categories</a:t>
            </a:r>
          </a:p>
        </p:txBody>
      </p:sp>
      <p:sp>
        <p:nvSpPr>
          <p:cNvPr id="34" name="Rectangle 3">
            <a:extLst>
              <a:ext uri="{FF2B5EF4-FFF2-40B4-BE49-F238E27FC236}">
                <a16:creationId xmlns:a16="http://schemas.microsoft.com/office/drawing/2014/main" id="{81D70659-326A-B860-EC77-62D4E271FB4E}"/>
              </a:ext>
            </a:extLst>
          </p:cNvPr>
          <p:cNvSpPr>
            <a:spLocks noChangeArrowheads="1"/>
          </p:cNvSpPr>
          <p:nvPr/>
        </p:nvSpPr>
        <p:spPr bwMode="auto">
          <a:xfrm>
            <a:off x="4993432" y="5406317"/>
            <a:ext cx="6480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Font typeface="Arial" pitchFamily="34" charset="0"/>
              <a:buNone/>
            </a:pPr>
            <a:r>
              <a:rPr lang="en-GB" altLang="en-US" b="1" dirty="0">
                <a:cs typeface="Arial" pitchFamily="34" charset="0"/>
              </a:rPr>
              <a:t>Talk to us</a:t>
            </a:r>
            <a:r>
              <a:rPr lang="en-GB" altLang="en-US" dirty="0">
                <a:cs typeface="Arial" pitchFamily="34" charset="0"/>
              </a:rPr>
              <a:t> about working on </a:t>
            </a:r>
            <a:r>
              <a:rPr lang="en-GB" altLang="en-US" b="1" dirty="0">
                <a:cs typeface="Arial" pitchFamily="34" charset="0"/>
              </a:rPr>
              <a:t>collaborative</a:t>
            </a:r>
            <a:r>
              <a:rPr lang="en-GB" altLang="en-US" dirty="0">
                <a:cs typeface="Arial" pitchFamily="34" charset="0"/>
              </a:rPr>
              <a:t> projects</a:t>
            </a:r>
          </a:p>
        </p:txBody>
      </p:sp>
      <p:sp>
        <p:nvSpPr>
          <p:cNvPr id="35" name="Rectangle 1">
            <a:extLst>
              <a:ext uri="{FF2B5EF4-FFF2-40B4-BE49-F238E27FC236}">
                <a16:creationId xmlns:a16="http://schemas.microsoft.com/office/drawing/2014/main" id="{E649347D-4BCD-C41F-7517-906F5C063965}"/>
              </a:ext>
            </a:extLst>
          </p:cNvPr>
          <p:cNvSpPr>
            <a:spLocks noChangeArrowheads="1"/>
          </p:cNvSpPr>
          <p:nvPr/>
        </p:nvSpPr>
        <p:spPr bwMode="auto">
          <a:xfrm>
            <a:off x="4800733" y="1279709"/>
            <a:ext cx="6912768" cy="369332"/>
          </a:xfrm>
          <a:prstGeom prst="rect">
            <a:avLst/>
          </a:prstGeom>
          <a:solidFill>
            <a:schemeClr val="bg1"/>
          </a:solidFill>
          <a:ln>
            <a:noFill/>
          </a:ln>
        </p:spPr>
        <p:txBody>
          <a:bodyPr wrap="square">
            <a:spAutoFit/>
          </a:bodyPr>
          <a:lstStyle/>
          <a:p>
            <a:pPr algn="ctr">
              <a:buFont typeface="Arial" pitchFamily="34" charset="0"/>
              <a:buNone/>
            </a:pPr>
            <a:r>
              <a:rPr lang="en-GB" altLang="en-US" dirty="0">
                <a:cs typeface="Arial" pitchFamily="34" charset="0"/>
              </a:rPr>
              <a:t>Tell us your </a:t>
            </a:r>
            <a:r>
              <a:rPr lang="en-GB" altLang="en-US" b="1" dirty="0">
                <a:cs typeface="Arial" pitchFamily="34" charset="0"/>
              </a:rPr>
              <a:t>ideas</a:t>
            </a:r>
            <a:r>
              <a:rPr lang="en-GB" altLang="en-US" dirty="0">
                <a:cs typeface="Arial" pitchFamily="34" charset="0"/>
              </a:rPr>
              <a:t> of what to do with our digital content</a:t>
            </a:r>
          </a:p>
        </p:txBody>
      </p:sp>
      <p:sp>
        <p:nvSpPr>
          <p:cNvPr id="36" name="TextBox 35">
            <a:extLst>
              <a:ext uri="{FF2B5EF4-FFF2-40B4-BE49-F238E27FC236}">
                <a16:creationId xmlns:a16="http://schemas.microsoft.com/office/drawing/2014/main" id="{C3DE97FF-6EEF-6978-32FB-C39EF3649110}"/>
              </a:ext>
            </a:extLst>
          </p:cNvPr>
          <p:cNvSpPr txBox="1"/>
          <p:nvPr/>
        </p:nvSpPr>
        <p:spPr>
          <a:xfrm>
            <a:off x="256400" y="1592409"/>
            <a:ext cx="3906488" cy="3046411"/>
          </a:xfrm>
          <a:prstGeom prst="rect">
            <a:avLst/>
          </a:prstGeom>
          <a:solidFill>
            <a:srgbClr val="FFFF00"/>
          </a:solidFill>
        </p:spPr>
        <p:txBody>
          <a:bodyPr wrap="square" rtlCol="0">
            <a:spAutoFit/>
          </a:bodyPr>
          <a:lstStyle/>
          <a:p>
            <a:pPr algn="ctr"/>
            <a:r>
              <a:rPr lang="en-GB" sz="2133" b="1" dirty="0"/>
              <a:t>Engagement, energy, </a:t>
            </a:r>
            <a:br>
              <a:rPr lang="en-GB" sz="2133" b="1" dirty="0"/>
            </a:br>
            <a:r>
              <a:rPr lang="en-GB" sz="2133" b="1" dirty="0"/>
              <a:t>excitement &amp; ideas around </a:t>
            </a:r>
            <a:br>
              <a:rPr lang="en-GB" sz="2133" b="1" dirty="0"/>
            </a:br>
            <a:r>
              <a:rPr lang="en-GB" sz="2133" b="1" dirty="0"/>
              <a:t>digital collections!</a:t>
            </a:r>
          </a:p>
          <a:p>
            <a:pPr marL="898525" indent="-273050">
              <a:buFont typeface="Arial" pitchFamily="34" charset="0"/>
              <a:buChar char="•"/>
            </a:pPr>
            <a:r>
              <a:rPr lang="en-GB" sz="2133" b="1" dirty="0"/>
              <a:t>Road-shows</a:t>
            </a:r>
          </a:p>
          <a:p>
            <a:pPr marL="898525" indent="-273050">
              <a:buFont typeface="Arial" pitchFamily="34" charset="0"/>
              <a:buChar char="•"/>
            </a:pPr>
            <a:r>
              <a:rPr lang="en-GB" sz="2133" b="1" dirty="0"/>
              <a:t>Events – Data sprints / Hack Events…</a:t>
            </a:r>
          </a:p>
          <a:p>
            <a:pPr marL="898525" indent="-273050">
              <a:buFont typeface="Arial" pitchFamily="34" charset="0"/>
              <a:buChar char="•"/>
            </a:pPr>
            <a:r>
              <a:rPr lang="en-GB" sz="2133" b="1" dirty="0"/>
              <a:t>Social Media</a:t>
            </a:r>
          </a:p>
          <a:p>
            <a:pPr marL="898525" indent="-273050">
              <a:buFont typeface="Arial" pitchFamily="34" charset="0"/>
              <a:buChar char="•"/>
            </a:pPr>
            <a:r>
              <a:rPr lang="en-GB" sz="2133" b="1" dirty="0"/>
              <a:t>Meetings</a:t>
            </a:r>
          </a:p>
          <a:p>
            <a:pPr marL="898525" indent="-273050">
              <a:buFont typeface="Arial" pitchFamily="34" charset="0"/>
              <a:buChar char="•"/>
            </a:pPr>
            <a:r>
              <a:rPr lang="en-GB" sz="2133" b="1" dirty="0"/>
              <a:t>Conversations</a:t>
            </a:r>
          </a:p>
        </p:txBody>
      </p:sp>
      <p:cxnSp>
        <p:nvCxnSpPr>
          <p:cNvPr id="37" name="Straight Connector 36">
            <a:extLst>
              <a:ext uri="{FF2B5EF4-FFF2-40B4-BE49-F238E27FC236}">
                <a16:creationId xmlns:a16="http://schemas.microsoft.com/office/drawing/2014/main" id="{815491B3-D465-2EE4-5C81-E224D286F15C}"/>
              </a:ext>
            </a:extLst>
          </p:cNvPr>
          <p:cNvCxnSpPr/>
          <p:nvPr/>
        </p:nvCxnSpPr>
        <p:spPr>
          <a:xfrm flipV="1">
            <a:off x="2172445" y="836712"/>
            <a:ext cx="2" cy="755697"/>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E73150D-F15B-AE8D-8382-5C0ECD2F0FD5}"/>
              </a:ext>
            </a:extLst>
          </p:cNvPr>
          <p:cNvCxnSpPr/>
          <p:nvPr/>
        </p:nvCxnSpPr>
        <p:spPr>
          <a:xfrm>
            <a:off x="2145600" y="836712"/>
            <a:ext cx="2168256" cy="0"/>
          </a:xfrm>
          <a:prstGeom prst="straightConnector1">
            <a:avLst/>
          </a:prstGeom>
          <a:ln w="508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4EB963A-D2C3-2D08-5EEA-E35087F65F65}"/>
              </a:ext>
            </a:extLst>
          </p:cNvPr>
          <p:cNvCxnSpPr/>
          <p:nvPr/>
        </p:nvCxnSpPr>
        <p:spPr>
          <a:xfrm flipH="1" flipV="1">
            <a:off x="2145600" y="4509345"/>
            <a:ext cx="26845" cy="1312472"/>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3524415-D725-C54F-6AE6-E52FFA6AAD3C}"/>
              </a:ext>
            </a:extLst>
          </p:cNvPr>
          <p:cNvCxnSpPr/>
          <p:nvPr/>
        </p:nvCxnSpPr>
        <p:spPr>
          <a:xfrm flipV="1">
            <a:off x="2172445" y="5796912"/>
            <a:ext cx="2141411" cy="8352"/>
          </a:xfrm>
          <a:prstGeom prst="straightConnector1">
            <a:avLst/>
          </a:prstGeom>
          <a:ln w="508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AA6959E8-7292-C506-8DBE-48941AB3F4B0}"/>
              </a:ext>
            </a:extLst>
          </p:cNvPr>
          <p:cNvSpPr txBox="1">
            <a:spLocks/>
          </p:cNvSpPr>
          <p:nvPr/>
        </p:nvSpPr>
        <p:spPr bwMode="auto">
          <a:xfrm>
            <a:off x="2584218" y="5979584"/>
            <a:ext cx="9607782" cy="889657"/>
          </a:xfrm>
          <a:prstGeom prst="rect">
            <a:avLst/>
          </a:prstGeom>
          <a:solidFill>
            <a:schemeClr val="accent1"/>
          </a:solidFill>
          <a:ln>
            <a:noFill/>
          </a:ln>
        </p:spPr>
        <p:txBody>
          <a:bodyPr anchor="b"/>
          <a:lstStyle>
            <a:lvl1pPr>
              <a:defRPr sz="2400">
                <a:solidFill>
                  <a:schemeClr val="tx1"/>
                </a:solidFill>
                <a:latin typeface="Arial" pitchFamily="34" charset="0"/>
                <a:ea typeface="MS PGothic" pitchFamily="34" charset="-128"/>
              </a:defRPr>
            </a:lvl1pPr>
            <a:lvl2pPr marL="742950" indent="-285750">
              <a:defRPr sz="2200">
                <a:solidFill>
                  <a:schemeClr val="tx1"/>
                </a:solidFill>
                <a:latin typeface="Arial" pitchFamily="34" charset="0"/>
                <a:ea typeface="MS PGothic" pitchFamily="34" charset="-128"/>
              </a:defRPr>
            </a:lvl2pPr>
            <a:lvl3pPr marL="1143000" indent="-228600">
              <a:defRPr sz="2200">
                <a:solidFill>
                  <a:schemeClr val="tx1"/>
                </a:solidFill>
                <a:latin typeface="Arial" pitchFamily="34" charset="0"/>
                <a:ea typeface="MS PGothic" pitchFamily="34" charset="-128"/>
              </a:defRPr>
            </a:lvl3pPr>
            <a:lvl4pPr>
              <a:defRPr sz="2200">
                <a:solidFill>
                  <a:schemeClr val="tx1"/>
                </a:solidFill>
                <a:latin typeface="Arial" pitchFamily="34" charset="0"/>
                <a:ea typeface="MS PGothic" pitchFamily="34" charset="-128"/>
              </a:defRPr>
            </a:lvl4pPr>
            <a:lvl5pPr>
              <a:defRPr sz="2200">
                <a:solidFill>
                  <a:schemeClr val="tx1"/>
                </a:solidFill>
                <a:latin typeface="Arial" pitchFamily="34" charset="0"/>
                <a:ea typeface="MS PGothic" pitchFamily="34" charset="-128"/>
              </a:defRPr>
            </a:lvl5pPr>
            <a:lvl6pPr eaLnBrk="0" fontAlgn="base" hangingPunct="0">
              <a:spcAft>
                <a:spcPct val="0"/>
              </a:spcAft>
              <a:buClr>
                <a:schemeClr val="tx2"/>
              </a:buClr>
              <a:buChar char="»"/>
              <a:defRPr sz="2200">
                <a:solidFill>
                  <a:schemeClr val="tx1"/>
                </a:solidFill>
                <a:latin typeface="Arial" pitchFamily="34" charset="0"/>
                <a:ea typeface="MS PGothic" pitchFamily="34" charset="-128"/>
              </a:defRPr>
            </a:lvl6pPr>
            <a:lvl7pPr eaLnBrk="0" fontAlgn="base" hangingPunct="0">
              <a:spcAft>
                <a:spcPct val="0"/>
              </a:spcAft>
              <a:buClr>
                <a:schemeClr val="tx2"/>
              </a:buClr>
              <a:buChar char="»"/>
              <a:defRPr sz="2200">
                <a:solidFill>
                  <a:schemeClr val="tx1"/>
                </a:solidFill>
                <a:latin typeface="Arial" pitchFamily="34" charset="0"/>
                <a:ea typeface="MS PGothic" pitchFamily="34" charset="-128"/>
              </a:defRPr>
            </a:lvl7pPr>
            <a:lvl8pPr eaLnBrk="0" fontAlgn="base" hangingPunct="0">
              <a:spcAft>
                <a:spcPct val="0"/>
              </a:spcAft>
              <a:buClr>
                <a:schemeClr val="tx2"/>
              </a:buClr>
              <a:buChar char="»"/>
              <a:defRPr sz="2200">
                <a:solidFill>
                  <a:schemeClr val="tx1"/>
                </a:solidFill>
                <a:latin typeface="Arial" pitchFamily="34" charset="0"/>
                <a:ea typeface="MS PGothic" pitchFamily="34" charset="-128"/>
              </a:defRPr>
            </a:lvl8pPr>
            <a:lvl9pPr eaLnBrk="0" fontAlgn="base" hangingPunct="0">
              <a:spcAft>
                <a:spcPct val="0"/>
              </a:spcAft>
              <a:buClr>
                <a:schemeClr val="tx2"/>
              </a:buClr>
              <a:buChar char="»"/>
              <a:defRPr sz="2200">
                <a:solidFill>
                  <a:schemeClr val="tx1"/>
                </a:solidFill>
                <a:latin typeface="Arial" pitchFamily="34" charset="0"/>
                <a:ea typeface="MS PGothic" pitchFamily="34" charset="-128"/>
              </a:defRPr>
            </a:lvl9pPr>
          </a:lstStyle>
          <a:p>
            <a:pPr algn="ctr" eaLnBrk="0" hangingPunct="0"/>
            <a:r>
              <a:rPr lang="en-GB" altLang="en-US" sz="3200" b="1" dirty="0">
                <a:solidFill>
                  <a:schemeClr val="bg1"/>
                </a:solidFill>
                <a:cs typeface="Arial" pitchFamily="34" charset="0"/>
              </a:rPr>
              <a:t>Digital Research Support Service</a:t>
            </a:r>
          </a:p>
          <a:p>
            <a:pPr algn="ctr" eaLnBrk="0" hangingPunct="0"/>
            <a:endParaRPr lang="en-GB" altLang="en-US" sz="1333" b="1" dirty="0">
              <a:solidFill>
                <a:schemeClr val="bg1"/>
              </a:solidFill>
              <a:cs typeface="Arial" pitchFamily="34" charset="0"/>
            </a:endParaRPr>
          </a:p>
        </p:txBody>
      </p:sp>
      <p:sp>
        <p:nvSpPr>
          <p:cNvPr id="42" name="Title 1">
            <a:extLst>
              <a:ext uri="{FF2B5EF4-FFF2-40B4-BE49-F238E27FC236}">
                <a16:creationId xmlns:a16="http://schemas.microsoft.com/office/drawing/2014/main" id="{B455E34E-5748-7EA8-9B6F-94449FF93DAE}"/>
              </a:ext>
            </a:extLst>
          </p:cNvPr>
          <p:cNvSpPr txBox="1">
            <a:spLocks/>
          </p:cNvSpPr>
          <p:nvPr/>
        </p:nvSpPr>
        <p:spPr>
          <a:xfrm>
            <a:off x="60211" y="44624"/>
            <a:ext cx="5406092" cy="644945"/>
          </a:xfrm>
          <a:prstGeom prst="rect">
            <a:avLst/>
          </a:prstGeom>
        </p:spPr>
        <p:txBody>
          <a:bodyPr vert="horz" lIns="121920" tIns="60960" rIns="121920" bIns="60960" rtlCol="0" anchor="b" anchorCtr="0">
            <a:no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en-GB" altLang="en-US" sz="4000" b="1" dirty="0"/>
              <a:t>How @ GLAM  Labs?</a:t>
            </a:r>
          </a:p>
        </p:txBody>
      </p:sp>
    </p:spTree>
    <p:custDataLst>
      <p:tags r:id="rId1"/>
    </p:custDataLst>
    <p:extLst>
      <p:ext uri="{BB962C8B-B14F-4D97-AF65-F5344CB8AC3E}">
        <p14:creationId xmlns:p14="http://schemas.microsoft.com/office/powerpoint/2010/main" val="27688447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3" grpId="0"/>
      <p:bldP spid="34" grpId="0"/>
      <p:bldP spid="35" grpId="0" animBg="1"/>
      <p:bldP spid="36"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22269" y="4365626"/>
            <a:ext cx="334221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0578899" y="3477520"/>
            <a:ext cx="1468672"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1067" dirty="0">
                <a:hlinkClick r:id="rId5"/>
              </a:rPr>
              <a:t>https://goo.gl/qpCLlk</a:t>
            </a:r>
            <a:r>
              <a:rPr lang="en-GB" altLang="en-US" sz="1067" dirty="0"/>
              <a:t> </a:t>
            </a:r>
          </a:p>
        </p:txBody>
      </p:sp>
      <p:sp>
        <p:nvSpPr>
          <p:cNvPr id="10" name="Rectangle 15"/>
          <p:cNvSpPr>
            <a:spLocks noChangeArrowheads="1"/>
          </p:cNvSpPr>
          <p:nvPr/>
        </p:nvSpPr>
        <p:spPr bwMode="auto">
          <a:xfrm>
            <a:off x="10608733" y="6021389"/>
            <a:ext cx="1552028"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1067">
                <a:hlinkClick r:id="rId6"/>
              </a:rPr>
              <a:t>https://goo.gl/wMTS3Z</a:t>
            </a:r>
            <a:endParaRPr lang="en-GB" altLang="en-US" sz="1067"/>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68208" y="1309643"/>
            <a:ext cx="3960440" cy="21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29399" y="1309643"/>
            <a:ext cx="8648358" cy="5152389"/>
          </a:xfrm>
          <a:solidFill>
            <a:schemeClr val="bg1">
              <a:alpha val="50195"/>
            </a:schemeClr>
          </a:solidFill>
        </p:spPr>
        <p:txBody>
          <a:bodyPr/>
          <a:lstStyle/>
          <a:p>
            <a:r>
              <a:rPr lang="en-GB" altLang="en-US" sz="2200" dirty="0"/>
              <a:t>Dialogue typically:</a:t>
            </a:r>
          </a:p>
          <a:p>
            <a:pPr lvl="1"/>
            <a:r>
              <a:rPr lang="en-GB" altLang="en-US" sz="2200" b="1" dirty="0"/>
              <a:t>we have exactly</a:t>
            </a:r>
            <a:r>
              <a:rPr lang="en-GB" altLang="en-US" sz="2200" dirty="0"/>
              <a:t> the digital content</a:t>
            </a:r>
            <a:br>
              <a:rPr lang="en-GB" altLang="en-US" sz="2200" dirty="0"/>
            </a:br>
            <a:r>
              <a:rPr lang="en-GB" altLang="en-US" sz="2200" dirty="0"/>
              <a:t> / data relevant to your project</a:t>
            </a:r>
          </a:p>
          <a:p>
            <a:pPr lvl="1"/>
            <a:r>
              <a:rPr lang="en-GB" altLang="en-US" sz="2200" b="1" dirty="0"/>
              <a:t>we don’t have exactly </a:t>
            </a:r>
            <a:r>
              <a:rPr lang="en-GB" altLang="en-US" sz="2200" dirty="0"/>
              <a:t>what you're looking for, </a:t>
            </a:r>
            <a:br>
              <a:rPr lang="en-GB" altLang="en-US" sz="2200" dirty="0"/>
            </a:br>
            <a:r>
              <a:rPr lang="en-GB" altLang="en-US" sz="2200" dirty="0"/>
              <a:t>let’s talk…</a:t>
            </a:r>
          </a:p>
          <a:p>
            <a:pPr lvl="1"/>
            <a:r>
              <a:rPr lang="en-GB" altLang="en-US" sz="2200" dirty="0"/>
              <a:t>engagement </a:t>
            </a:r>
            <a:r>
              <a:rPr lang="en-GB" altLang="en-US" sz="2200" b="1" dirty="0"/>
              <a:t>hard intellectual work</a:t>
            </a:r>
            <a:br>
              <a:rPr lang="en-GB" altLang="en-US" sz="2200" b="1" dirty="0"/>
            </a:br>
            <a:r>
              <a:rPr lang="en-GB" altLang="en-US" sz="2200" dirty="0"/>
              <a:t>constantly required to maintain interest in BL digital collections! </a:t>
            </a:r>
          </a:p>
          <a:p>
            <a:r>
              <a:rPr lang="en-GB" altLang="en-US" sz="2200" dirty="0"/>
              <a:t>We also tend to attract projects with ‘fuzzier’ boundaries and possibly open to more interdisciplinary / collaborative research</a:t>
            </a:r>
          </a:p>
          <a:p>
            <a:r>
              <a:rPr lang="en-GB" altLang="en-US" sz="2200" dirty="0"/>
              <a:t>Artists / </a:t>
            </a:r>
            <a:r>
              <a:rPr lang="en-GB" altLang="en-US" sz="2200" dirty="0" err="1"/>
              <a:t>Creatives</a:t>
            </a:r>
            <a:r>
              <a:rPr lang="en-GB" altLang="en-US" sz="2200" dirty="0"/>
              <a:t> find this dialogue easier…</a:t>
            </a:r>
          </a:p>
        </p:txBody>
      </p:sp>
      <p:sp>
        <p:nvSpPr>
          <p:cNvPr id="12" name="Title 1"/>
          <p:cNvSpPr txBox="1">
            <a:spLocks/>
          </p:cNvSpPr>
          <p:nvPr/>
        </p:nvSpPr>
        <p:spPr bwMode="auto">
          <a:xfrm>
            <a:off x="1029399" y="464785"/>
            <a:ext cx="10691283"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br>
              <a:rPr lang="en-GB" altLang="en-US" sz="3733" b="1" dirty="0"/>
            </a:br>
            <a:r>
              <a:rPr lang="en-GB" altLang="en-US" sz="3733" b="1" dirty="0"/>
              <a:t>What engagement with people wanting use digital content?</a:t>
            </a:r>
          </a:p>
        </p:txBody>
      </p:sp>
    </p:spTree>
    <p:custDataLst>
      <p:tags r:id="rId1"/>
    </p:custDataLst>
    <p:extLst>
      <p:ext uri="{BB962C8B-B14F-4D97-AF65-F5344CB8AC3E}">
        <p14:creationId xmlns:p14="http://schemas.microsoft.com/office/powerpoint/2010/main" val="8167767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3" grpId="0" build="p"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44209" y="1196976"/>
            <a:ext cx="3443288"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1"/>
          <p:cNvSpPr>
            <a:spLocks noGrp="1"/>
          </p:cNvSpPr>
          <p:nvPr>
            <p:ph type="title"/>
          </p:nvPr>
        </p:nvSpPr>
        <p:spPr>
          <a:xfrm>
            <a:off x="1083966" y="83767"/>
            <a:ext cx="11117344" cy="811583"/>
          </a:xfrm>
        </p:spPr>
        <p:txBody>
          <a:bodyPr/>
          <a:lstStyle/>
          <a:p>
            <a:r>
              <a:rPr lang="en-GB" altLang="en-US" sz="3600" b="1" dirty="0"/>
              <a:t>Example of pattern of research at GLAM Labs (1, 2, 3)</a:t>
            </a:r>
          </a:p>
        </p:txBody>
      </p:sp>
      <p:sp>
        <p:nvSpPr>
          <p:cNvPr id="3" name="Content Placeholder 2"/>
          <p:cNvSpPr>
            <a:spLocks noGrp="1"/>
          </p:cNvSpPr>
          <p:nvPr>
            <p:ph idx="1"/>
          </p:nvPr>
        </p:nvSpPr>
        <p:spPr>
          <a:xfrm>
            <a:off x="1083966" y="1330325"/>
            <a:ext cx="6783984" cy="4906963"/>
          </a:xfrm>
        </p:spPr>
        <p:txBody>
          <a:bodyPr/>
          <a:lstStyle/>
          <a:p>
            <a:pPr marL="514350" indent="-514350">
              <a:buFont typeface="+mj-lt"/>
              <a:buAutoNum type="arabicPeriod"/>
            </a:pPr>
            <a:r>
              <a:rPr lang="en-GB" altLang="en-US" sz="2700" dirty="0"/>
              <a:t>Finding invisible / well hidden things in ‘messy’ historical data, patterns, giving data back (circular)</a:t>
            </a:r>
          </a:p>
          <a:p>
            <a:pPr marL="514350" indent="-514350">
              <a:buFont typeface="+mj-lt"/>
              <a:buAutoNum type="arabicPeriod"/>
            </a:pPr>
            <a:r>
              <a:rPr lang="en-GB" altLang="en-US" sz="2700" dirty="0"/>
              <a:t>Unearthing / unlocking hidden histories &amp; data to stimulate </a:t>
            </a:r>
            <a:r>
              <a:rPr lang="en-GB" altLang="en-US" sz="2700" i="1" dirty="0"/>
              <a:t>new</a:t>
            </a:r>
            <a:r>
              <a:rPr lang="en-GB" altLang="en-US" sz="2700" dirty="0"/>
              <a:t> research</a:t>
            </a:r>
          </a:p>
          <a:p>
            <a:pPr marL="514350" indent="-514350">
              <a:buFont typeface="+mj-lt"/>
              <a:buAutoNum type="arabicPeriod"/>
            </a:pPr>
            <a:r>
              <a:rPr lang="en-GB" altLang="en-US" sz="2700" dirty="0"/>
              <a:t>Celebrating hidden histories / data creatively through events, art &amp; performance</a:t>
            </a:r>
          </a:p>
          <a:p>
            <a:endParaRPr lang="en-GB" altLang="en-US" sz="2700" dirty="0"/>
          </a:p>
        </p:txBody>
      </p:sp>
      <p:sp>
        <p:nvSpPr>
          <p:cNvPr id="2" name="Rectangle 1"/>
          <p:cNvSpPr>
            <a:spLocks noChangeArrowheads="1"/>
          </p:cNvSpPr>
          <p:nvPr/>
        </p:nvSpPr>
        <p:spPr bwMode="auto">
          <a:xfrm>
            <a:off x="9906298" y="3933825"/>
            <a:ext cx="12017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800">
                <a:hlinkClick r:id="rId7"/>
              </a:rPr>
              <a:t>https://goo.gl/vJ291F</a:t>
            </a:r>
            <a:endParaRPr lang="en-GB" altLang="en-US" sz="500"/>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rcRect l="7402"/>
          <a:stretch>
            <a:fillRect/>
          </a:stretch>
        </p:blipFill>
        <p:spPr bwMode="auto">
          <a:xfrm>
            <a:off x="8012409" y="1898650"/>
            <a:ext cx="28702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0758784" y="3716338"/>
            <a:ext cx="1212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r>
              <a:rPr lang="en-GB" altLang="en-US" sz="800">
                <a:hlinkClick r:id="rId9"/>
              </a:rPr>
              <a:t>https://goo.gl/mcpa8B</a:t>
            </a:r>
            <a:endParaRPr lang="en-GB" altLang="en-US" sz="700"/>
          </a:p>
        </p:txBody>
      </p:sp>
      <p:sp>
        <p:nvSpPr>
          <p:cNvPr id="8" name="Rectangle 7"/>
          <p:cNvSpPr>
            <a:spLocks noChangeArrowheads="1"/>
          </p:cNvSpPr>
          <p:nvPr/>
        </p:nvSpPr>
        <p:spPr bwMode="auto">
          <a:xfrm>
            <a:off x="10955634" y="6021388"/>
            <a:ext cx="1189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800">
                <a:hlinkClick r:id="rId10"/>
              </a:rPr>
              <a:t>https://goo.gl/Ql0Bwz</a:t>
            </a:r>
            <a:endParaRPr lang="en-GB" altLang="en-US" sz="800"/>
          </a:p>
        </p:txBody>
      </p:sp>
      <p:pic>
        <p:nvPicPr>
          <p:cNvPr id="9"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731548" y="4168775"/>
            <a:ext cx="3240087"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723609" y="1196975"/>
            <a:ext cx="2973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2000" b="1">
                <a:solidFill>
                  <a:schemeClr val="bg1"/>
                </a:solidFill>
              </a:rPr>
              <a:t>Not the British Library!</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276612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0"/>
                </p:tgtEl>
              </p:cMediaNode>
            </p:audio>
          </p:childTnLst>
        </p:cTn>
      </p:par>
    </p:tnLst>
    <p:bldLst>
      <p:bldP spid="3" grpId="0" build="p"/>
      <p:bldP spid="2" grpId="0"/>
      <p:bldP spid="6" grpId="0"/>
      <p:bldP spid="8"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049447" y="33195"/>
            <a:ext cx="11142553" cy="620912"/>
          </a:xfrm>
        </p:spPr>
        <p:txBody>
          <a:bodyPr/>
          <a:lstStyle/>
          <a:p>
            <a:r>
              <a:rPr lang="en-GB" sz="3600" b="1" dirty="0"/>
              <a:t>Example phases of interaction / engagement with digital heritage in the GLAM Lab</a:t>
            </a:r>
          </a:p>
        </p:txBody>
      </p:sp>
      <p:sp>
        <p:nvSpPr>
          <p:cNvPr id="9" name="Content Placeholder 1"/>
          <p:cNvSpPr>
            <a:spLocks noGrp="1"/>
          </p:cNvSpPr>
          <p:nvPr>
            <p:ph idx="1"/>
          </p:nvPr>
        </p:nvSpPr>
        <p:spPr>
          <a:xfrm>
            <a:off x="484286" y="4295956"/>
            <a:ext cx="10632017" cy="4524375"/>
          </a:xfrm>
        </p:spPr>
        <p:txBody>
          <a:bodyPr/>
          <a:lstStyle/>
          <a:p>
            <a:pPr>
              <a:buFont typeface="Arial" charset="0"/>
              <a:buChar char="•"/>
              <a:defRPr/>
            </a:pPr>
            <a:endParaRPr lang="en-GB" dirty="0"/>
          </a:p>
          <a:p>
            <a:pPr marL="0" indent="0">
              <a:buNone/>
              <a:defRPr/>
            </a:pPr>
            <a:endParaRPr lang="en-GB" dirty="0"/>
          </a:p>
          <a:p>
            <a:pPr marL="0" indent="0">
              <a:buNone/>
              <a:defRPr/>
            </a:pPr>
            <a:endParaRPr lang="en-GB" dirty="0"/>
          </a:p>
          <a:p>
            <a:pPr lvl="1">
              <a:buFont typeface="Arial" charset="0"/>
              <a:buChar char="–"/>
              <a:defRPr/>
            </a:pPr>
            <a:endParaRPr lang="en-GB" dirty="0"/>
          </a:p>
        </p:txBody>
      </p:sp>
      <p:cxnSp>
        <p:nvCxnSpPr>
          <p:cNvPr id="6" name="Straight Arrow Connector 5"/>
          <p:cNvCxnSpPr>
            <a:stCxn id="8" idx="1"/>
            <a:endCxn id="46" idx="4"/>
          </p:cNvCxnSpPr>
          <p:nvPr/>
        </p:nvCxnSpPr>
        <p:spPr>
          <a:xfrm flipH="1" flipV="1">
            <a:off x="6168008" y="3931265"/>
            <a:ext cx="2494014" cy="1563863"/>
          </a:xfrm>
          <a:prstGeom prst="straightConnector1">
            <a:avLst/>
          </a:prstGeom>
          <a:ln w="508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662022" y="4998767"/>
            <a:ext cx="2999099" cy="99272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B2B2B"/>
                </a:solidFill>
                <a:effectLst/>
                <a:uLnTx/>
                <a:uFillTx/>
                <a:latin typeface="Arial" panose="020B0604020202020204"/>
                <a:ea typeface="+mn-ea"/>
                <a:cs typeface="+mn-cs"/>
              </a:rPr>
              <a:t>Incubation idea</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B2B2B"/>
                </a:solidFill>
                <a:effectLst/>
                <a:uLnTx/>
                <a:uFillTx/>
                <a:latin typeface="Arial" panose="020B0604020202020204"/>
                <a:ea typeface="+mn-ea"/>
                <a:cs typeface="+mn-cs"/>
              </a:rPr>
              <a:t>to get support</a:t>
            </a:r>
          </a:p>
        </p:txBody>
      </p:sp>
      <p:sp>
        <p:nvSpPr>
          <p:cNvPr id="2" name="TextBox 1"/>
          <p:cNvSpPr txBox="1"/>
          <p:nvPr/>
        </p:nvSpPr>
        <p:spPr>
          <a:xfrm>
            <a:off x="846085" y="4359084"/>
            <a:ext cx="3593732" cy="1816266"/>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2B2B2B"/>
                </a:solidFill>
                <a:effectLst/>
                <a:uLnTx/>
                <a:uFillTx/>
                <a:latin typeface="Arial" panose="020B0604020202020204"/>
                <a:ea typeface="+mn-ea"/>
                <a:cs typeface="+mn-cs"/>
              </a:rPr>
              <a:t>Ideas change, once people explore the data and perhaps the culture of the institution!</a:t>
            </a: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GB" sz="1867" b="1" i="0" u="none" strike="noStrike" kern="1200" cap="none" spc="0" normalizeH="0" baseline="0" noProof="0" dirty="0">
              <a:ln>
                <a:noFill/>
              </a:ln>
              <a:solidFill>
                <a:srgbClr val="2B2B2B"/>
              </a:solidFill>
              <a:effectLst/>
              <a:uLnTx/>
              <a:uFillTx/>
              <a:latin typeface="Arial" panose="020B0604020202020204"/>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2B2B2B"/>
                </a:solidFill>
                <a:effectLst/>
                <a:uLnTx/>
                <a:uFillTx/>
                <a:latin typeface="Arial" panose="020B0604020202020204"/>
                <a:ea typeface="+mn-ea"/>
                <a:cs typeface="+mn-cs"/>
              </a:rPr>
              <a:t>Use computational methods only where </a:t>
            </a:r>
            <a:r>
              <a:rPr kumimoji="0" lang="en-GB" sz="1867" b="1" i="1" u="none" strike="noStrike" kern="1200" cap="none" spc="0" normalizeH="0" baseline="0" noProof="0" dirty="0">
                <a:ln>
                  <a:noFill/>
                </a:ln>
                <a:solidFill>
                  <a:srgbClr val="2B2B2B"/>
                </a:solidFill>
                <a:effectLst/>
                <a:uLnTx/>
                <a:uFillTx/>
                <a:latin typeface="Arial" panose="020B0604020202020204"/>
                <a:ea typeface="+mn-ea"/>
                <a:cs typeface="+mn-cs"/>
              </a:rPr>
              <a:t>appropriate</a:t>
            </a:r>
          </a:p>
        </p:txBody>
      </p:sp>
      <p:grpSp>
        <p:nvGrpSpPr>
          <p:cNvPr id="27" name="Group 26"/>
          <p:cNvGrpSpPr/>
          <p:nvPr/>
        </p:nvGrpSpPr>
        <p:grpSpPr>
          <a:xfrm>
            <a:off x="2267575" y="1624316"/>
            <a:ext cx="2448272" cy="1372836"/>
            <a:chOff x="695400" y="1340768"/>
            <a:chExt cx="1584176" cy="1051596"/>
          </a:xfrm>
        </p:grpSpPr>
        <p:grpSp>
          <p:nvGrpSpPr>
            <p:cNvPr id="25" name="Group 24"/>
            <p:cNvGrpSpPr/>
            <p:nvPr/>
          </p:nvGrpSpPr>
          <p:grpSpPr>
            <a:xfrm>
              <a:off x="695400" y="1340768"/>
              <a:ext cx="1440160" cy="1051596"/>
              <a:chOff x="695400" y="1340768"/>
              <a:chExt cx="1440160" cy="1051596"/>
            </a:xfrm>
          </p:grpSpPr>
          <p:sp>
            <p:nvSpPr>
              <p:cNvPr id="10" name="Oval 9"/>
              <p:cNvSpPr/>
              <p:nvPr/>
            </p:nvSpPr>
            <p:spPr>
              <a:xfrm>
                <a:off x="839416" y="1340768"/>
                <a:ext cx="1296144" cy="105159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B2B2B"/>
                    </a:solidFill>
                    <a:effectLst/>
                    <a:uLnTx/>
                    <a:uFillTx/>
                    <a:latin typeface="Arial" panose="020B0604020202020204"/>
                    <a:ea typeface="+mn-ea"/>
                    <a:cs typeface="+mn-cs"/>
                  </a:rPr>
                  <a:t>Rethink</a:t>
                </a:r>
              </a:p>
            </p:txBody>
          </p:sp>
          <p:cxnSp>
            <p:nvCxnSpPr>
              <p:cNvPr id="14" name="Straight Connector 13"/>
              <p:cNvCxnSpPr>
                <a:endCxn id="10" idx="2"/>
              </p:cNvCxnSpPr>
              <p:nvPr/>
            </p:nvCxnSpPr>
            <p:spPr>
              <a:xfrm flipV="1">
                <a:off x="695400" y="1866566"/>
                <a:ext cx="144016" cy="122274"/>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7800" y="1866440"/>
                <a:ext cx="144000" cy="1224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991560" y="1769358"/>
                <a:ext cx="144000" cy="1224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flipV="1">
              <a:off x="2137206" y="1767771"/>
              <a:ext cx="142370" cy="1224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6260511" y="1628800"/>
            <a:ext cx="2616175" cy="1372836"/>
            <a:chOff x="695400" y="1340768"/>
            <a:chExt cx="1584176" cy="1051596"/>
          </a:xfrm>
        </p:grpSpPr>
        <p:grpSp>
          <p:nvGrpSpPr>
            <p:cNvPr id="39" name="Group 38"/>
            <p:cNvGrpSpPr/>
            <p:nvPr/>
          </p:nvGrpSpPr>
          <p:grpSpPr>
            <a:xfrm>
              <a:off x="695400" y="1340768"/>
              <a:ext cx="1440160" cy="1051596"/>
              <a:chOff x="695400" y="1340768"/>
              <a:chExt cx="1440160" cy="1051596"/>
            </a:xfrm>
          </p:grpSpPr>
          <p:sp>
            <p:nvSpPr>
              <p:cNvPr id="41" name="Oval 40"/>
              <p:cNvSpPr/>
              <p:nvPr/>
            </p:nvSpPr>
            <p:spPr>
              <a:xfrm>
                <a:off x="839416" y="1340768"/>
                <a:ext cx="1296144" cy="105159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B2B2B"/>
                    </a:solidFill>
                    <a:effectLst/>
                    <a:uLnTx/>
                    <a:uFillTx/>
                    <a:latin typeface="Arial" panose="020B0604020202020204"/>
                    <a:ea typeface="+mn-ea"/>
                    <a:cs typeface="+mn-cs"/>
                  </a:rPr>
                  <a:t>Iterate</a:t>
                </a:r>
              </a:p>
            </p:txBody>
          </p:sp>
          <p:cxnSp>
            <p:nvCxnSpPr>
              <p:cNvPr id="42" name="Straight Connector 41"/>
              <p:cNvCxnSpPr>
                <a:endCxn id="41" idx="2"/>
              </p:cNvCxnSpPr>
              <p:nvPr/>
            </p:nvCxnSpPr>
            <p:spPr>
              <a:xfrm flipV="1">
                <a:off x="695400" y="1866566"/>
                <a:ext cx="144016" cy="122274"/>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47800" y="1866440"/>
                <a:ext cx="144000" cy="1224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991560" y="1769358"/>
                <a:ext cx="144000" cy="1224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flipV="1">
              <a:off x="2137206" y="1767771"/>
              <a:ext cx="142370" cy="1224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8" name="Parallelogram 27"/>
          <p:cNvSpPr/>
          <p:nvPr/>
        </p:nvSpPr>
        <p:spPr>
          <a:xfrm>
            <a:off x="983432" y="2781796"/>
            <a:ext cx="2957238" cy="1150337"/>
          </a:xfrm>
          <a:prstGeom prst="parallelogram">
            <a:avLst/>
          </a:prstGeom>
          <a:solidFill>
            <a:srgbClr val="00B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B2B2B"/>
                </a:solidFill>
                <a:effectLst/>
                <a:uLnTx/>
                <a:uFillTx/>
                <a:latin typeface="Arial" panose="020B0604020202020204"/>
                <a:ea typeface="+mn-ea"/>
                <a:cs typeface="+mn-cs"/>
              </a:rPr>
              <a:t>Phase 1</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B2B2B"/>
                </a:solidFill>
                <a:effectLst/>
                <a:uLnTx/>
                <a:uFillTx/>
                <a:latin typeface="Arial" panose="020B0604020202020204"/>
                <a:ea typeface="+mn-ea"/>
                <a:cs typeface="+mn-cs"/>
              </a:rPr>
              <a:t>Data Journey</a:t>
            </a:r>
          </a:p>
        </p:txBody>
      </p:sp>
      <p:sp>
        <p:nvSpPr>
          <p:cNvPr id="46" name="Parallelogram 45"/>
          <p:cNvSpPr/>
          <p:nvPr/>
        </p:nvSpPr>
        <p:spPr>
          <a:xfrm>
            <a:off x="4439816" y="2780928"/>
            <a:ext cx="3456384" cy="1150337"/>
          </a:xfrm>
          <a:prstGeom prst="parallelogram">
            <a:avLst/>
          </a:prstGeom>
          <a:solidFill>
            <a:srgbClr val="00B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B2B2B"/>
                </a:solidFill>
                <a:effectLst/>
                <a:uLnTx/>
                <a:uFillTx/>
                <a:latin typeface="Arial" panose="020B0604020202020204"/>
                <a:ea typeface="+mn-ea"/>
                <a:cs typeface="+mn-cs"/>
              </a:rPr>
              <a:t>Phase 2</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B2B2B"/>
                </a:solidFill>
                <a:effectLst/>
                <a:uLnTx/>
                <a:uFillTx/>
                <a:latin typeface="Arial" panose="020B0604020202020204"/>
                <a:ea typeface="+mn-ea"/>
                <a:cs typeface="+mn-cs"/>
              </a:rPr>
              <a:t>Query-Focussed</a:t>
            </a:r>
          </a:p>
        </p:txBody>
      </p:sp>
      <p:sp>
        <p:nvSpPr>
          <p:cNvPr id="47" name="Parallelogram 46"/>
          <p:cNvSpPr/>
          <p:nvPr/>
        </p:nvSpPr>
        <p:spPr>
          <a:xfrm>
            <a:off x="8400256" y="2780928"/>
            <a:ext cx="3456384" cy="1150337"/>
          </a:xfrm>
          <a:prstGeom prst="parallelogram">
            <a:avLst/>
          </a:prstGeom>
          <a:solidFill>
            <a:srgbClr val="00B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B2B2B"/>
                </a:solidFill>
                <a:effectLst/>
                <a:uLnTx/>
                <a:uFillTx/>
                <a:latin typeface="Arial" panose="020B0604020202020204"/>
                <a:ea typeface="+mn-ea"/>
                <a:cs typeface="+mn-cs"/>
              </a:rPr>
              <a:t>Phase 3</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B2B2B"/>
                </a:solidFill>
                <a:effectLst/>
                <a:uLnTx/>
                <a:uFillTx/>
                <a:latin typeface="Arial" panose="020B0604020202020204"/>
                <a:ea typeface="+mn-ea"/>
                <a:cs typeface="+mn-cs"/>
              </a:rPr>
              <a:t>Hard deadline</a:t>
            </a:r>
          </a:p>
        </p:txBody>
      </p:sp>
      <p:cxnSp>
        <p:nvCxnSpPr>
          <p:cNvPr id="50" name="Straight Arrow Connector 49"/>
          <p:cNvCxnSpPr/>
          <p:nvPr/>
        </p:nvCxnSpPr>
        <p:spPr>
          <a:xfrm flipV="1">
            <a:off x="11044868" y="1939070"/>
            <a:ext cx="379724" cy="822862"/>
          </a:xfrm>
          <a:prstGeom prst="straightConnector1">
            <a:avLst/>
          </a:prstGeom>
          <a:ln w="508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421350" y="1355634"/>
            <a:ext cx="1697901" cy="64633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B2B2B"/>
                </a:solidFill>
                <a:effectLst/>
                <a:uLnTx/>
                <a:uFillTx/>
                <a:latin typeface="Arial" panose="020B0604020202020204"/>
                <a:ea typeface="+mn-ea"/>
                <a:cs typeface="+mn-cs"/>
              </a:rPr>
              <a:t>Next steps</a:t>
            </a:r>
          </a:p>
          <a:p>
            <a:pPr marL="0" marR="0" lvl="0" indent="0" algn="l" defTabSz="914330" rtl="0" eaLnBrk="1" fontAlgn="auto" latinLnBrk="0" hangingPunct="1">
              <a:lnSpc>
                <a:spcPct val="100000"/>
              </a:lnSpc>
              <a:spcBef>
                <a:spcPts val="0"/>
              </a:spcBef>
              <a:spcAft>
                <a:spcPts val="0"/>
              </a:spcAft>
              <a:buClrTx/>
              <a:buSzTx/>
              <a:buFontTx/>
              <a:buNone/>
              <a:tabLst/>
              <a:defRPr/>
            </a:pPr>
            <a:r>
              <a:rPr lang="en-GB" sz="1800" b="1" kern="1200" dirty="0">
                <a:solidFill>
                  <a:srgbClr val="2B2B2B"/>
                </a:solidFill>
                <a:ea typeface="+mn-ea"/>
                <a:cs typeface="+mn-cs"/>
              </a:rPr>
              <a:t>Publish reuse</a:t>
            </a:r>
            <a:endParaRPr kumimoji="0" lang="en-GB" sz="1800" b="1" i="0" u="none" strike="noStrike" kern="1200" cap="none" spc="0" normalizeH="0" baseline="0" noProof="0" dirty="0">
              <a:ln>
                <a:noFill/>
              </a:ln>
              <a:solidFill>
                <a:srgbClr val="2B2B2B"/>
              </a:solidFill>
              <a:effectLst/>
              <a:uLnTx/>
              <a:uFillTx/>
              <a:latin typeface="Arial" panose="020B0604020202020204"/>
              <a:ea typeface="+mn-ea"/>
              <a:cs typeface="+mn-cs"/>
            </a:endParaRPr>
          </a:p>
        </p:txBody>
      </p:sp>
      <p:cxnSp>
        <p:nvCxnSpPr>
          <p:cNvPr id="51" name="Straight Arrow Connector 50"/>
          <p:cNvCxnSpPr/>
          <p:nvPr/>
        </p:nvCxnSpPr>
        <p:spPr>
          <a:xfrm>
            <a:off x="3940670" y="3356096"/>
            <a:ext cx="499146"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901110" y="3356992"/>
            <a:ext cx="499146" cy="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211948" y="5039848"/>
            <a:ext cx="2682270" cy="128231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B2B2B"/>
                </a:solidFill>
                <a:effectLst/>
                <a:uLnTx/>
                <a:uFillTx/>
                <a:latin typeface="Arial" panose="020B0604020202020204"/>
                <a:ea typeface="+mn-ea"/>
                <a:cs typeface="+mn-cs"/>
              </a:rPr>
              <a:t>Well informed question</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B2B2B"/>
                </a:solidFill>
                <a:effectLst/>
                <a:uLnTx/>
                <a:uFillTx/>
                <a:latin typeface="Arial" panose="020B0604020202020204"/>
                <a:ea typeface="+mn-ea"/>
                <a:cs typeface="+mn-cs"/>
              </a:rPr>
              <a:t>once you have seen the collection</a:t>
            </a:r>
          </a:p>
        </p:txBody>
      </p:sp>
      <p:cxnSp>
        <p:nvCxnSpPr>
          <p:cNvPr id="30" name="Straight Arrow Connector 29"/>
          <p:cNvCxnSpPr>
            <a:cxnSpLocks/>
          </p:cNvCxnSpPr>
          <p:nvPr/>
        </p:nvCxnSpPr>
        <p:spPr>
          <a:xfrm flipH="1" flipV="1">
            <a:off x="3766507" y="3862153"/>
            <a:ext cx="1462489" cy="1221240"/>
          </a:xfrm>
          <a:prstGeom prst="straightConnector1">
            <a:avLst/>
          </a:prstGeom>
          <a:ln w="508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49447" y="1427195"/>
            <a:ext cx="1723549" cy="64633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B2B2B"/>
                </a:solidFill>
                <a:effectLst/>
                <a:uLnTx/>
                <a:uFillTx/>
                <a:latin typeface="Arial" panose="020B0604020202020204"/>
                <a:ea typeface="+mn-ea"/>
                <a:cs typeface="+mn-cs"/>
              </a:rPr>
              <a:t>Have a ‘date’ </a:t>
            </a:r>
            <a:br>
              <a:rPr kumimoji="0" lang="en-GB" sz="1800" b="1" i="0" u="none" strike="noStrike" kern="1200" cap="none" spc="0" normalizeH="0" baseline="0" noProof="0" dirty="0">
                <a:ln>
                  <a:noFill/>
                </a:ln>
                <a:solidFill>
                  <a:srgbClr val="2B2B2B"/>
                </a:solidFill>
                <a:effectLst/>
                <a:uLnTx/>
                <a:uFillTx/>
                <a:latin typeface="Arial" panose="020B0604020202020204"/>
                <a:ea typeface="+mn-ea"/>
                <a:cs typeface="+mn-cs"/>
              </a:rPr>
            </a:br>
            <a:r>
              <a:rPr kumimoji="0" lang="en-GB" sz="1800" b="1" i="0" u="none" strike="noStrike" kern="1200" cap="none" spc="0" normalizeH="0" baseline="0" noProof="0" dirty="0">
                <a:ln>
                  <a:noFill/>
                </a:ln>
                <a:solidFill>
                  <a:srgbClr val="2B2B2B"/>
                </a:solidFill>
                <a:effectLst/>
                <a:uLnTx/>
                <a:uFillTx/>
                <a:latin typeface="Arial" panose="020B0604020202020204"/>
                <a:ea typeface="+mn-ea"/>
                <a:cs typeface="+mn-cs"/>
              </a:rPr>
              <a:t>with the ‘data’</a:t>
            </a:r>
          </a:p>
        </p:txBody>
      </p:sp>
      <p:sp>
        <p:nvSpPr>
          <p:cNvPr id="3" name="Rectangle 2"/>
          <p:cNvSpPr/>
          <p:nvPr/>
        </p:nvSpPr>
        <p:spPr>
          <a:xfrm>
            <a:off x="9506698" y="3645024"/>
            <a:ext cx="2133918" cy="307777"/>
          </a:xfrm>
          <a:prstGeom prst="rect">
            <a:avLst/>
          </a:prstGeom>
        </p:spPr>
        <p:txBody>
          <a:bodyPr wrap="non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2B2B"/>
                </a:solidFill>
                <a:effectLst/>
                <a:uLnTx/>
                <a:uFillTx/>
                <a:latin typeface="Arial" panose="020B0604020202020204"/>
                <a:ea typeface="+mn-ea"/>
                <a:cs typeface="+mn-cs"/>
              </a:rPr>
              <a:t>Constrained resources</a:t>
            </a:r>
          </a:p>
        </p:txBody>
      </p:sp>
    </p:spTree>
    <p:custDataLst>
      <p:tags r:id="rId1"/>
    </p:custDataLst>
    <p:extLst>
      <p:ext uri="{BB962C8B-B14F-4D97-AF65-F5344CB8AC3E}">
        <p14:creationId xmlns:p14="http://schemas.microsoft.com/office/powerpoint/2010/main" val="12078074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8" grpId="0" animBg="1"/>
      <p:bldP spid="46" grpId="0" animBg="1"/>
      <p:bldP spid="47" grpId="0" animBg="1"/>
      <p:bldP spid="48" grpId="0"/>
      <p:bldP spid="29" grpId="0" animBg="1"/>
      <p:bldP spid="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825180" y="1206501"/>
            <a:ext cx="4503738" cy="45259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Oval 4"/>
          <p:cNvSpPr/>
          <p:nvPr/>
        </p:nvSpPr>
        <p:spPr>
          <a:xfrm>
            <a:off x="4279485" y="3454403"/>
            <a:ext cx="1730375" cy="1320800"/>
          </a:xfrm>
          <a:prstGeom prst="ellipse">
            <a:avLst/>
          </a:prstGeom>
          <a:solidFill>
            <a:srgbClr val="00B3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READING ROOM</a:t>
            </a:r>
          </a:p>
        </p:txBody>
      </p:sp>
      <p:sp>
        <p:nvSpPr>
          <p:cNvPr id="8" name="Oval 7"/>
          <p:cNvSpPr/>
          <p:nvPr/>
        </p:nvSpPr>
        <p:spPr>
          <a:xfrm>
            <a:off x="6031361" y="3147153"/>
            <a:ext cx="2078037" cy="1477963"/>
          </a:xfrm>
          <a:prstGeom prst="ellipse">
            <a:avLst/>
          </a:prstGeom>
          <a:solidFill>
            <a:srgbClr val="00B3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t>NOT ONLINE</a:t>
            </a:r>
            <a:endParaRPr lang="en-GB" sz="1600" dirty="0"/>
          </a:p>
        </p:txBody>
      </p:sp>
      <p:sp>
        <p:nvSpPr>
          <p:cNvPr id="13" name="Oval 12"/>
          <p:cNvSpPr/>
          <p:nvPr/>
        </p:nvSpPr>
        <p:spPr>
          <a:xfrm>
            <a:off x="1461394" y="4259264"/>
            <a:ext cx="1538287" cy="1316037"/>
          </a:xfrm>
          <a:prstGeom prst="ellipse">
            <a:avLst/>
          </a:prstGeom>
          <a:solidFill>
            <a:srgbClr val="00B3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t>OPEN</a:t>
            </a:r>
          </a:p>
        </p:txBody>
      </p:sp>
      <p:sp>
        <p:nvSpPr>
          <p:cNvPr id="58375" name="Cloud"/>
          <p:cNvSpPr>
            <a:spLocks noChangeAspect="1" noEditPoints="1" noChangeArrowheads="1"/>
          </p:cNvSpPr>
          <p:nvPr/>
        </p:nvSpPr>
        <p:spPr bwMode="auto">
          <a:xfrm>
            <a:off x="2064644" y="5699126"/>
            <a:ext cx="695325" cy="4667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GB"/>
          </a:p>
        </p:txBody>
      </p:sp>
      <p:pic>
        <p:nvPicPr>
          <p:cNvPr id="5837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3919" y="5554664"/>
            <a:ext cx="71913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Box 1"/>
          <p:cNvSpPr txBox="1">
            <a:spLocks noChangeArrowheads="1"/>
          </p:cNvSpPr>
          <p:nvPr/>
        </p:nvSpPr>
        <p:spPr bwMode="auto">
          <a:xfrm>
            <a:off x="4952097" y="1209360"/>
            <a:ext cx="22878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200">
                <a:solidFill>
                  <a:schemeClr val="tx1"/>
                </a:solidFill>
                <a:latin typeface="Arial" pitchFamily="34" charset="0"/>
                <a:ea typeface="MS PGothic" pitchFamily="34" charset="-128"/>
              </a:defRPr>
            </a:lvl2pPr>
            <a:lvl3pPr marL="1143000" indent="-228600">
              <a:defRPr sz="2200">
                <a:solidFill>
                  <a:schemeClr val="tx1"/>
                </a:solidFill>
                <a:latin typeface="Arial" pitchFamily="34" charset="0"/>
                <a:ea typeface="MS PGothic" pitchFamily="34" charset="-128"/>
              </a:defRPr>
            </a:lvl3pPr>
            <a:lvl4pPr>
              <a:defRPr sz="2200">
                <a:solidFill>
                  <a:schemeClr val="tx1"/>
                </a:solidFill>
                <a:latin typeface="Arial" pitchFamily="34" charset="0"/>
                <a:ea typeface="MS PGothic" pitchFamily="34" charset="-128"/>
              </a:defRPr>
            </a:lvl4pPr>
            <a:lvl5pPr>
              <a:defRPr sz="2200">
                <a:solidFill>
                  <a:schemeClr val="tx1"/>
                </a:solidFill>
                <a:latin typeface="Arial" pitchFamily="34" charset="0"/>
                <a:ea typeface="MS PGothic" pitchFamily="34" charset="-128"/>
              </a:defRPr>
            </a:lvl5pPr>
            <a:lvl6pPr eaLnBrk="0" fontAlgn="base" hangingPunct="0">
              <a:spcAft>
                <a:spcPct val="0"/>
              </a:spcAft>
              <a:buClr>
                <a:schemeClr val="tx2"/>
              </a:buClr>
              <a:buChar char="»"/>
              <a:defRPr sz="2200">
                <a:solidFill>
                  <a:schemeClr val="tx1"/>
                </a:solidFill>
                <a:latin typeface="Arial" pitchFamily="34" charset="0"/>
                <a:ea typeface="MS PGothic" pitchFamily="34" charset="-128"/>
              </a:defRPr>
            </a:lvl6pPr>
            <a:lvl7pPr eaLnBrk="0" fontAlgn="base" hangingPunct="0">
              <a:spcAft>
                <a:spcPct val="0"/>
              </a:spcAft>
              <a:buClr>
                <a:schemeClr val="tx2"/>
              </a:buClr>
              <a:buChar char="»"/>
              <a:defRPr sz="2200">
                <a:solidFill>
                  <a:schemeClr val="tx1"/>
                </a:solidFill>
                <a:latin typeface="Arial" pitchFamily="34" charset="0"/>
                <a:ea typeface="MS PGothic" pitchFamily="34" charset="-128"/>
              </a:defRPr>
            </a:lvl7pPr>
            <a:lvl8pPr eaLnBrk="0" fontAlgn="base" hangingPunct="0">
              <a:spcAft>
                <a:spcPct val="0"/>
              </a:spcAft>
              <a:buClr>
                <a:schemeClr val="tx2"/>
              </a:buClr>
              <a:buChar char="»"/>
              <a:defRPr sz="2200">
                <a:solidFill>
                  <a:schemeClr val="tx1"/>
                </a:solidFill>
                <a:latin typeface="Arial" pitchFamily="34" charset="0"/>
                <a:ea typeface="MS PGothic" pitchFamily="34" charset="-128"/>
              </a:defRPr>
            </a:lvl8pPr>
            <a:lvl9pPr eaLnBrk="0" fontAlgn="base" hangingPunct="0">
              <a:spcAft>
                <a:spcPct val="0"/>
              </a:spcAft>
              <a:buClr>
                <a:schemeClr val="tx2"/>
              </a:buClr>
              <a:buChar char="»"/>
              <a:defRPr sz="2200">
                <a:solidFill>
                  <a:schemeClr val="tx1"/>
                </a:solidFill>
                <a:latin typeface="Arial" pitchFamily="34" charset="0"/>
                <a:ea typeface="MS PGothic" pitchFamily="34" charset="-128"/>
              </a:defRPr>
            </a:lvl9pPr>
          </a:lstStyle>
          <a:p>
            <a:pPr algn="ctr"/>
            <a:r>
              <a:rPr lang="en-GB" altLang="en-US" b="1" dirty="0">
                <a:solidFill>
                  <a:schemeClr val="bg1"/>
                </a:solidFill>
                <a:cs typeface="Arial" pitchFamily="34" charset="0"/>
              </a:rPr>
              <a:t>Onsite @</a:t>
            </a:r>
            <a:br>
              <a:rPr lang="en-GB" altLang="en-US" b="1" dirty="0">
                <a:solidFill>
                  <a:schemeClr val="bg1"/>
                </a:solidFill>
                <a:cs typeface="Arial" pitchFamily="34" charset="0"/>
              </a:rPr>
            </a:br>
            <a:r>
              <a:rPr lang="en-GB" altLang="en-US" b="1" dirty="0">
                <a:solidFill>
                  <a:schemeClr val="bg1"/>
                </a:solidFill>
                <a:cs typeface="Arial" pitchFamily="34" charset="0"/>
              </a:rPr>
              <a:t>British Library</a:t>
            </a:r>
          </a:p>
        </p:txBody>
      </p:sp>
      <p:grpSp>
        <p:nvGrpSpPr>
          <p:cNvPr id="58378" name="Group 6"/>
          <p:cNvGrpSpPr>
            <a:grpSpLocks/>
          </p:cNvGrpSpPr>
          <p:nvPr/>
        </p:nvGrpSpPr>
        <p:grpSpPr bwMode="auto">
          <a:xfrm>
            <a:off x="2856805" y="620714"/>
            <a:ext cx="6408738" cy="5438775"/>
            <a:chOff x="1907704" y="798545"/>
            <a:chExt cx="6408712" cy="5438767"/>
          </a:xfrm>
        </p:grpSpPr>
        <p:sp>
          <p:nvSpPr>
            <p:cNvPr id="4" name="Oval 3"/>
            <p:cNvSpPr/>
            <p:nvPr/>
          </p:nvSpPr>
          <p:spPr>
            <a:xfrm>
              <a:off x="1907704" y="798545"/>
              <a:ext cx="6408712" cy="5438767"/>
            </a:xfrm>
            <a:prstGeom prst="ellipse">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2241078" y="4581551"/>
              <a:ext cx="1395407" cy="1295398"/>
            </a:xfrm>
            <a:prstGeom prst="ellipse">
              <a:avLst/>
            </a:prstGeom>
            <a:solidFill>
              <a:srgbClr val="00B3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800" b="1" dirty="0"/>
                <a:t>£</a:t>
              </a:r>
              <a:endParaRPr lang="en-GB" sz="1400" b="1" dirty="0"/>
            </a:p>
          </p:txBody>
        </p:sp>
        <p:sp>
          <p:nvSpPr>
            <p:cNvPr id="58383" name="Lock"/>
            <p:cNvSpPr>
              <a:spLocks noEditPoints="1" noChangeArrowheads="1"/>
            </p:cNvSpPr>
            <p:nvPr/>
          </p:nvSpPr>
          <p:spPr bwMode="auto">
            <a:xfrm>
              <a:off x="3014274" y="5517232"/>
              <a:ext cx="431463" cy="470843"/>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grpSp>
      <p:sp>
        <p:nvSpPr>
          <p:cNvPr id="2" name="TextBox 1"/>
          <p:cNvSpPr txBox="1">
            <a:spLocks noChangeArrowheads="1"/>
          </p:cNvSpPr>
          <p:nvPr/>
        </p:nvSpPr>
        <p:spPr bwMode="auto">
          <a:xfrm>
            <a:off x="3205507" y="2093947"/>
            <a:ext cx="5791970" cy="1077218"/>
          </a:xfrm>
          <a:prstGeom prst="rect">
            <a:avLst/>
          </a:prstGeom>
          <a:solidFill>
            <a:schemeClr val="bg1">
              <a:alpha val="5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200">
                <a:solidFill>
                  <a:schemeClr val="tx1"/>
                </a:solidFill>
                <a:latin typeface="Arial" pitchFamily="34" charset="0"/>
                <a:ea typeface="MS PGothic" pitchFamily="34" charset="-128"/>
              </a:defRPr>
            </a:lvl2pPr>
            <a:lvl3pPr marL="1143000" indent="-228600">
              <a:defRPr sz="2200">
                <a:solidFill>
                  <a:schemeClr val="tx1"/>
                </a:solidFill>
                <a:latin typeface="Arial" pitchFamily="34" charset="0"/>
                <a:ea typeface="MS PGothic" pitchFamily="34" charset="-128"/>
              </a:defRPr>
            </a:lvl3pPr>
            <a:lvl4pPr>
              <a:defRPr sz="2200">
                <a:solidFill>
                  <a:schemeClr val="tx1"/>
                </a:solidFill>
                <a:latin typeface="Arial" pitchFamily="34" charset="0"/>
                <a:ea typeface="MS PGothic" pitchFamily="34" charset="-128"/>
              </a:defRPr>
            </a:lvl4pPr>
            <a:lvl5pPr>
              <a:defRPr sz="2200">
                <a:solidFill>
                  <a:schemeClr val="tx1"/>
                </a:solidFill>
                <a:latin typeface="Arial" pitchFamily="34" charset="0"/>
                <a:ea typeface="MS PGothic" pitchFamily="34" charset="-128"/>
              </a:defRPr>
            </a:lvl5pPr>
            <a:lvl6pPr eaLnBrk="0" fontAlgn="base" hangingPunct="0">
              <a:spcAft>
                <a:spcPct val="0"/>
              </a:spcAft>
              <a:buClr>
                <a:schemeClr val="tx2"/>
              </a:buClr>
              <a:buChar char="»"/>
              <a:defRPr sz="2200">
                <a:solidFill>
                  <a:schemeClr val="tx1"/>
                </a:solidFill>
                <a:latin typeface="Arial" pitchFamily="34" charset="0"/>
                <a:ea typeface="MS PGothic" pitchFamily="34" charset="-128"/>
              </a:defRPr>
            </a:lvl6pPr>
            <a:lvl7pPr eaLnBrk="0" fontAlgn="base" hangingPunct="0">
              <a:spcAft>
                <a:spcPct val="0"/>
              </a:spcAft>
              <a:buClr>
                <a:schemeClr val="tx2"/>
              </a:buClr>
              <a:buChar char="»"/>
              <a:defRPr sz="2200">
                <a:solidFill>
                  <a:schemeClr val="tx1"/>
                </a:solidFill>
                <a:latin typeface="Arial" pitchFamily="34" charset="0"/>
                <a:ea typeface="MS PGothic" pitchFamily="34" charset="-128"/>
              </a:defRPr>
            </a:lvl7pPr>
            <a:lvl8pPr eaLnBrk="0" fontAlgn="base" hangingPunct="0">
              <a:spcAft>
                <a:spcPct val="0"/>
              </a:spcAft>
              <a:buClr>
                <a:schemeClr val="tx2"/>
              </a:buClr>
              <a:buChar char="»"/>
              <a:defRPr sz="2200">
                <a:solidFill>
                  <a:schemeClr val="tx1"/>
                </a:solidFill>
                <a:latin typeface="Arial" pitchFamily="34" charset="0"/>
                <a:ea typeface="MS PGothic" pitchFamily="34" charset="-128"/>
              </a:defRPr>
            </a:lvl8pPr>
            <a:lvl9pPr eaLnBrk="0" fontAlgn="base" hangingPunct="0">
              <a:spcAft>
                <a:spcPct val="0"/>
              </a:spcAft>
              <a:buClr>
                <a:schemeClr val="tx2"/>
              </a:buClr>
              <a:buChar char="»"/>
              <a:defRPr sz="2200">
                <a:solidFill>
                  <a:schemeClr val="tx1"/>
                </a:solidFill>
                <a:latin typeface="Arial" pitchFamily="34" charset="0"/>
                <a:ea typeface="MS PGothic" pitchFamily="34" charset="-128"/>
              </a:defRPr>
            </a:lvl9pPr>
          </a:lstStyle>
          <a:p>
            <a:pPr algn="ctr"/>
            <a:r>
              <a:rPr lang="en-GB" altLang="en-US" sz="3200" b="1" dirty="0">
                <a:cs typeface="Arial" pitchFamily="34" charset="0"/>
              </a:rPr>
              <a:t>Labs Residency Model</a:t>
            </a:r>
          </a:p>
          <a:p>
            <a:pPr algn="ctr"/>
            <a:r>
              <a:rPr lang="en-GB" altLang="en-US" sz="1600" b="1" dirty="0">
                <a:cs typeface="Arial" pitchFamily="34" charset="0"/>
              </a:rPr>
              <a:t>Competition / Digital Research Support Application</a:t>
            </a:r>
          </a:p>
          <a:p>
            <a:pPr algn="ctr"/>
            <a:r>
              <a:rPr lang="en-GB" altLang="en-US" sz="1600" b="1" dirty="0">
                <a:cs typeface="Arial" pitchFamily="34" charset="0"/>
              </a:rPr>
              <a:t>Hot Desks and Digital Research Spaces in Reading Room</a:t>
            </a:r>
          </a:p>
        </p:txBody>
      </p:sp>
      <p:sp>
        <p:nvSpPr>
          <p:cNvPr id="58380" name="Title 1"/>
          <p:cNvSpPr>
            <a:spLocks noGrp="1"/>
          </p:cNvSpPr>
          <p:nvPr>
            <p:ph type="title"/>
          </p:nvPr>
        </p:nvSpPr>
        <p:spPr>
          <a:xfrm>
            <a:off x="1016000" y="47709"/>
            <a:ext cx="10676057" cy="470027"/>
          </a:xfrm>
          <a:solidFill>
            <a:schemeClr val="bg1">
              <a:alpha val="87057"/>
            </a:schemeClr>
          </a:solidFill>
        </p:spPr>
        <p:txBody>
          <a:bodyPr/>
          <a:lstStyle/>
          <a:p>
            <a:r>
              <a:rPr lang="en-GB" altLang="en-US" b="1" dirty="0"/>
              <a:t>Challenges of access to Digital Collections</a:t>
            </a:r>
          </a:p>
        </p:txBody>
      </p:sp>
      <p:sp>
        <p:nvSpPr>
          <p:cNvPr id="16" name="Rectangle 15"/>
          <p:cNvSpPr/>
          <p:nvPr/>
        </p:nvSpPr>
        <p:spPr>
          <a:xfrm>
            <a:off x="6981859" y="5807432"/>
            <a:ext cx="4025124" cy="383115"/>
          </a:xfrm>
          <a:prstGeom prst="rect">
            <a:avLst/>
          </a:prstGeom>
          <a:solidFill>
            <a:srgbClr val="00B3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p>
        </p:txBody>
      </p:sp>
      <p:sp>
        <p:nvSpPr>
          <p:cNvPr id="17" name="Rectangle 16"/>
          <p:cNvSpPr/>
          <p:nvPr/>
        </p:nvSpPr>
        <p:spPr>
          <a:xfrm>
            <a:off x="11006983" y="5807432"/>
            <a:ext cx="1152425" cy="3831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p>
        </p:txBody>
      </p:sp>
      <p:sp>
        <p:nvSpPr>
          <p:cNvPr id="18" name="TextBox 6"/>
          <p:cNvSpPr txBox="1">
            <a:spLocks noChangeArrowheads="1"/>
          </p:cNvSpPr>
          <p:nvPr/>
        </p:nvSpPr>
        <p:spPr bwMode="auto">
          <a:xfrm>
            <a:off x="7201686" y="5024440"/>
            <a:ext cx="4763763" cy="800219"/>
          </a:xfrm>
          <a:prstGeom prst="rect">
            <a:avLst/>
          </a:prstGeom>
          <a:solidFill>
            <a:schemeClr val="tx2"/>
          </a:solidFill>
          <a:ln>
            <a:noFill/>
          </a:ln>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GB" altLang="en-US" sz="1400" b="1" dirty="0">
                <a:solidFill>
                  <a:schemeClr val="bg1"/>
                </a:solidFill>
              </a:rPr>
              <a:t>Over 700 Digitisation / Capturing Born Digital Projects</a:t>
            </a:r>
            <a:br>
              <a:rPr lang="en-GB" altLang="en-US" sz="1600" b="1" dirty="0">
                <a:solidFill>
                  <a:schemeClr val="bg1"/>
                </a:solidFill>
              </a:rPr>
            </a:br>
            <a:r>
              <a:rPr lang="en-GB" altLang="en-US" sz="1600" b="1" dirty="0">
                <a:solidFill>
                  <a:srgbClr val="FF0000"/>
                </a:solidFill>
              </a:rPr>
              <a:t>20 %* Openly Licensed – most online</a:t>
            </a:r>
          </a:p>
          <a:p>
            <a:pPr algn="ctr" eaLnBrk="1" hangingPunct="1"/>
            <a:r>
              <a:rPr lang="en-GB" altLang="en-US" sz="1600" b="1" dirty="0">
                <a:solidFill>
                  <a:schemeClr val="accent2">
                    <a:lumMod val="60000"/>
                    <a:lumOff val="40000"/>
                  </a:schemeClr>
                </a:solidFill>
              </a:rPr>
              <a:t>80 %* Available onsite only at the moment</a:t>
            </a:r>
          </a:p>
        </p:txBody>
      </p:sp>
    </p:spTree>
    <p:custDataLst>
      <p:tags r:id="rId1"/>
    </p:custDataLst>
    <p:extLst>
      <p:ext uri="{BB962C8B-B14F-4D97-AF65-F5344CB8AC3E}">
        <p14:creationId xmlns:p14="http://schemas.microsoft.com/office/powerpoint/2010/main" val="12882739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3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3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P spid="13" grpId="0" animBg="1"/>
      <p:bldP spid="58375" grpId="0" animBg="1"/>
      <p:bldP spid="2"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AD8D03-A2D6-B288-802F-3F9F086CB2FF}"/>
              </a:ext>
            </a:extLst>
          </p:cNvPr>
          <p:cNvSpPr txBox="1"/>
          <p:nvPr/>
        </p:nvSpPr>
        <p:spPr>
          <a:xfrm>
            <a:off x="1991360" y="3258532"/>
            <a:ext cx="9489440" cy="707886"/>
          </a:xfrm>
          <a:prstGeom prst="rect">
            <a:avLst/>
          </a:prstGeom>
          <a:noFill/>
        </p:spPr>
        <p:txBody>
          <a:bodyPr wrap="square">
            <a:spAutoFit/>
          </a:bodyPr>
          <a:lstStyle/>
          <a:p>
            <a:r>
              <a:rPr lang="en-GB" sz="4000" b="1" dirty="0"/>
              <a:t>http://tiny.cc/GLAM-Labs-Sofia-6-7-26</a:t>
            </a:r>
          </a:p>
        </p:txBody>
      </p:sp>
    </p:spTree>
    <p:extLst>
      <p:ext uri="{BB962C8B-B14F-4D97-AF65-F5344CB8AC3E}">
        <p14:creationId xmlns:p14="http://schemas.microsoft.com/office/powerpoint/2010/main" val="3944837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42"/>
          <p:cNvPicPr preferRelativeResize="0"/>
          <p:nvPr/>
        </p:nvPicPr>
        <p:blipFill rotWithShape="1">
          <a:blip r:embed="rId3">
            <a:alphaModFix/>
          </a:blip>
          <a:srcRect/>
          <a:stretch/>
        </p:blipFill>
        <p:spPr>
          <a:xfrm>
            <a:off x="11300796" y="4002702"/>
            <a:ext cx="891204" cy="1088076"/>
          </a:xfrm>
          <a:prstGeom prst="rect">
            <a:avLst/>
          </a:prstGeom>
          <a:noFill/>
          <a:ln>
            <a:noFill/>
          </a:ln>
        </p:spPr>
      </p:pic>
      <p:sp>
        <p:nvSpPr>
          <p:cNvPr id="618" name="Google Shape;618;p42"/>
          <p:cNvSpPr txBox="1">
            <a:spLocks noGrp="1"/>
          </p:cNvSpPr>
          <p:nvPr>
            <p:ph type="title"/>
          </p:nvPr>
        </p:nvSpPr>
        <p:spPr>
          <a:xfrm>
            <a:off x="985520" y="152401"/>
            <a:ext cx="11206479" cy="1066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GB" b="1" dirty="0"/>
              <a:t>Putting your digital collections (and all collections) where the light is</a:t>
            </a:r>
            <a:endParaRPr b="1" dirty="0"/>
          </a:p>
        </p:txBody>
      </p:sp>
      <p:sp>
        <p:nvSpPr>
          <p:cNvPr id="619" name="Google Shape;619;p42"/>
          <p:cNvSpPr txBox="1">
            <a:spLocks noGrp="1"/>
          </p:cNvSpPr>
          <p:nvPr>
            <p:ph type="body" idx="1"/>
          </p:nvPr>
        </p:nvSpPr>
        <p:spPr>
          <a:xfrm>
            <a:off x="4411359" y="717581"/>
            <a:ext cx="7854862" cy="4906963"/>
          </a:xfrm>
          <a:prstGeom prst="rect">
            <a:avLst/>
          </a:prstGeom>
          <a:noFill/>
          <a:ln>
            <a:noFill/>
          </a:ln>
        </p:spPr>
        <p:txBody>
          <a:bodyPr spcFirstLastPara="1" wrap="square" lIns="91425" tIns="457200" rIns="91425" bIns="45700" anchor="t" anchorCtr="0">
            <a:noAutofit/>
          </a:bodyPr>
          <a:lstStyle/>
          <a:p>
            <a:pPr marL="174625" lvl="0" indent="-174625" algn="l" rtl="0">
              <a:spcBef>
                <a:spcPts val="0"/>
              </a:spcBef>
              <a:spcAft>
                <a:spcPts val="0"/>
              </a:spcAft>
              <a:buSzPts val="2400"/>
              <a:buChar char="•"/>
            </a:pPr>
            <a:r>
              <a:rPr lang="en-GB" sz="2600" dirty="0"/>
              <a:t>Don’t assume people will come to you! </a:t>
            </a:r>
            <a:br>
              <a:rPr lang="en-GB" sz="2600" dirty="0"/>
            </a:br>
            <a:r>
              <a:rPr lang="en-GB" sz="2600" b="1" i="1" dirty="0"/>
              <a:t>If you build it, they may not necessarily come!</a:t>
            </a:r>
            <a:endParaRPr sz="2600" dirty="0"/>
          </a:p>
          <a:p>
            <a:pPr marL="174625" lvl="0" indent="-174625" algn="l" rtl="0">
              <a:spcBef>
                <a:spcPts val="1800"/>
              </a:spcBef>
              <a:spcAft>
                <a:spcPts val="0"/>
              </a:spcAft>
              <a:buSzPts val="2400"/>
              <a:buChar char="•"/>
            </a:pPr>
            <a:r>
              <a:rPr lang="en-GB" sz="2600" dirty="0"/>
              <a:t>Labs often provide the ‘retail’ of the often-invisible GLAM warehouse / treasure chest</a:t>
            </a:r>
            <a:endParaRPr sz="2600" dirty="0"/>
          </a:p>
          <a:p>
            <a:pPr marL="174625" lvl="0" indent="-174625" algn="l" rtl="0">
              <a:spcBef>
                <a:spcPts val="1800"/>
              </a:spcBef>
              <a:spcAft>
                <a:spcPts val="0"/>
              </a:spcAft>
              <a:buSzPts val="2400"/>
              <a:buChar char="•"/>
            </a:pPr>
            <a:r>
              <a:rPr lang="en-GB" sz="2600" dirty="0"/>
              <a:t>Institutions need to put their collections where people look, where the light is, search engine optimisation, social media etc.</a:t>
            </a:r>
            <a:endParaRPr sz="2600" dirty="0"/>
          </a:p>
          <a:p>
            <a:pPr marL="174625" lvl="0" indent="-174625" algn="l" rtl="0">
              <a:spcBef>
                <a:spcPts val="1800"/>
              </a:spcBef>
              <a:spcAft>
                <a:spcPts val="0"/>
              </a:spcAft>
              <a:buSzPts val="2400"/>
              <a:buChar char="•"/>
            </a:pPr>
            <a:r>
              <a:rPr lang="en-GB" sz="2600" dirty="0"/>
              <a:t>Engage your users</a:t>
            </a:r>
            <a:br>
              <a:rPr lang="en-GB" sz="2600" dirty="0"/>
            </a:br>
            <a:r>
              <a:rPr lang="en-GB" sz="2600" dirty="0"/>
              <a:t>put collections </a:t>
            </a:r>
            <a:br>
              <a:rPr lang="en-GB" sz="2600" dirty="0"/>
            </a:br>
            <a:r>
              <a:rPr lang="en-GB" sz="2600" dirty="0"/>
              <a:t>where they look</a:t>
            </a:r>
            <a:endParaRPr sz="2600" dirty="0"/>
          </a:p>
        </p:txBody>
      </p:sp>
      <p:sp>
        <p:nvSpPr>
          <p:cNvPr id="620" name="Google Shape;620;p42"/>
          <p:cNvSpPr txBox="1"/>
          <p:nvPr/>
        </p:nvSpPr>
        <p:spPr>
          <a:xfrm>
            <a:off x="9042116" y="5190583"/>
            <a:ext cx="3550925" cy="6174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000" b="1">
                <a:solidFill>
                  <a:schemeClr val="dk1"/>
                </a:solidFill>
                <a:latin typeface="Arial"/>
                <a:ea typeface="Arial"/>
                <a:cs typeface="Arial"/>
                <a:sym typeface="Arial"/>
              </a:rPr>
              <a:t>E.g. BL Labs has used Flickr &amp; </a:t>
            </a:r>
            <a:br>
              <a:rPr lang="en-GB" sz="2000" b="1">
                <a:solidFill>
                  <a:schemeClr val="dk1"/>
                </a:solidFill>
                <a:latin typeface="Arial"/>
                <a:ea typeface="Arial"/>
                <a:cs typeface="Arial"/>
                <a:sym typeface="Arial"/>
              </a:rPr>
            </a:br>
            <a:r>
              <a:rPr lang="en-GB" sz="2000" b="1">
                <a:solidFill>
                  <a:schemeClr val="dk1"/>
                </a:solidFill>
                <a:latin typeface="Arial"/>
                <a:ea typeface="Arial"/>
                <a:cs typeface="Arial"/>
                <a:sym typeface="Arial"/>
              </a:rPr>
              <a:t>Wikimedia Commons</a:t>
            </a:r>
            <a:endParaRPr/>
          </a:p>
        </p:txBody>
      </p:sp>
      <p:pic>
        <p:nvPicPr>
          <p:cNvPr id="621" name="Google Shape;621;p42"/>
          <p:cNvPicPr preferRelativeResize="0"/>
          <p:nvPr/>
        </p:nvPicPr>
        <p:blipFill rotWithShape="1">
          <a:blip r:embed="rId4">
            <a:alphaModFix/>
          </a:blip>
          <a:srcRect t="8250" r="1450" b="7000"/>
          <a:stretch/>
        </p:blipFill>
        <p:spPr>
          <a:xfrm>
            <a:off x="7697592" y="5538366"/>
            <a:ext cx="1766506" cy="1055193"/>
          </a:xfrm>
          <a:prstGeom prst="rect">
            <a:avLst/>
          </a:prstGeom>
          <a:noFill/>
          <a:ln>
            <a:noFill/>
          </a:ln>
        </p:spPr>
      </p:pic>
      <p:sp>
        <p:nvSpPr>
          <p:cNvPr id="622" name="Google Shape;622;p42"/>
          <p:cNvSpPr/>
          <p:nvPr/>
        </p:nvSpPr>
        <p:spPr>
          <a:xfrm>
            <a:off x="7657932" y="6588230"/>
            <a:ext cx="177548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https://goo.gl/LZRmaZ</a:t>
            </a:r>
            <a:endParaRPr sz="1200" dirty="0">
              <a:solidFill>
                <a:schemeClr val="dk1"/>
              </a:solidFill>
              <a:latin typeface="Arial"/>
              <a:ea typeface="Arial"/>
              <a:cs typeface="Arial"/>
              <a:sym typeface="Arial"/>
            </a:endParaRPr>
          </a:p>
        </p:txBody>
      </p:sp>
      <p:sp>
        <p:nvSpPr>
          <p:cNvPr id="623" name="Google Shape;623;p42"/>
          <p:cNvSpPr/>
          <p:nvPr/>
        </p:nvSpPr>
        <p:spPr>
          <a:xfrm>
            <a:off x="609600" y="5798436"/>
            <a:ext cx="374814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https://www.flickr.com/photos/britishlibrary/11214863534/</a:t>
            </a:r>
            <a:endParaRPr sz="1100">
              <a:solidFill>
                <a:schemeClr val="dk1"/>
              </a:solidFill>
              <a:latin typeface="Arial"/>
              <a:ea typeface="Arial"/>
              <a:cs typeface="Arial"/>
              <a:sym typeface="Arial"/>
            </a:endParaRPr>
          </a:p>
        </p:txBody>
      </p:sp>
      <p:pic>
        <p:nvPicPr>
          <p:cNvPr id="624" name="Google Shape;624;p42"/>
          <p:cNvPicPr preferRelativeResize="0"/>
          <p:nvPr/>
        </p:nvPicPr>
        <p:blipFill rotWithShape="1">
          <a:blip r:embed="rId7">
            <a:alphaModFix/>
          </a:blip>
          <a:srcRect/>
          <a:stretch/>
        </p:blipFill>
        <p:spPr>
          <a:xfrm>
            <a:off x="683822" y="1200870"/>
            <a:ext cx="3251938" cy="45975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48EA0-AE55-A210-D397-12CB7859056F}"/>
              </a:ext>
            </a:extLst>
          </p:cNvPr>
          <p:cNvSpPr>
            <a:spLocks noGrp="1"/>
          </p:cNvSpPr>
          <p:nvPr>
            <p:ph type="title"/>
          </p:nvPr>
        </p:nvSpPr>
        <p:spPr/>
        <p:txBody>
          <a:bodyPr/>
          <a:lstStyle/>
          <a:p>
            <a:r>
              <a:rPr lang="en-GB" dirty="0"/>
              <a:t>Publish openly – users are NOT obliged to capture reuse…</a:t>
            </a:r>
          </a:p>
        </p:txBody>
      </p:sp>
      <p:sp>
        <p:nvSpPr>
          <p:cNvPr id="3" name="Text Placeholder 2">
            <a:extLst>
              <a:ext uri="{FF2B5EF4-FFF2-40B4-BE49-F238E27FC236}">
                <a16:creationId xmlns:a16="http://schemas.microsoft.com/office/drawing/2014/main" id="{0FD822D2-A0B8-1611-0A28-B902270FEA25}"/>
              </a:ext>
            </a:extLst>
          </p:cNvPr>
          <p:cNvSpPr>
            <a:spLocks noGrp="1"/>
          </p:cNvSpPr>
          <p:nvPr>
            <p:ph type="body" idx="1"/>
          </p:nvPr>
        </p:nvSpPr>
        <p:spPr/>
        <p:txBody>
          <a:bodyPr/>
          <a:lstStyle/>
          <a:p>
            <a:r>
              <a:rPr lang="en-GB" dirty="0"/>
              <a:t>You could provide form to complete before or after access</a:t>
            </a:r>
          </a:p>
          <a:p>
            <a:pPr marL="971550" lvl="1" indent="-285750">
              <a:buFont typeface="Arial" panose="020B0604020202020204" pitchFamily="34" charset="0"/>
              <a:buChar char="•"/>
            </a:pPr>
            <a:r>
              <a:rPr lang="en-GB" dirty="0"/>
              <a:t>Text to encourage to tell the organisation </a:t>
            </a:r>
          </a:p>
          <a:p>
            <a:pPr marL="971550" lvl="1" indent="-285750">
              <a:buFont typeface="Arial" panose="020B0604020202020204" pitchFamily="34" charset="0"/>
              <a:buChar char="•"/>
            </a:pPr>
            <a:r>
              <a:rPr lang="en-GB" dirty="0"/>
              <a:t>Good ideas but also barriers to use</a:t>
            </a:r>
          </a:p>
          <a:p>
            <a:pPr marL="971550" lvl="1" indent="-285750">
              <a:buFont typeface="Arial" panose="020B0604020202020204" pitchFamily="34" charset="0"/>
              <a:buChar char="•"/>
            </a:pPr>
            <a:r>
              <a:rPr lang="en-GB" dirty="0"/>
              <a:t>Rarely done and questionable rationale</a:t>
            </a:r>
          </a:p>
          <a:p>
            <a:pPr marL="971550" lvl="1" indent="-285750">
              <a:buFont typeface="Arial" panose="020B0604020202020204" pitchFamily="34" charset="0"/>
              <a:buChar char="•"/>
            </a:pPr>
            <a:r>
              <a:rPr lang="en-GB" dirty="0"/>
              <a:t>Poor use</a:t>
            </a:r>
          </a:p>
          <a:p>
            <a:r>
              <a:rPr lang="en-GB" dirty="0"/>
              <a:t>But let’s tap into other human motivations</a:t>
            </a:r>
          </a:p>
        </p:txBody>
      </p:sp>
    </p:spTree>
    <p:extLst>
      <p:ext uri="{BB962C8B-B14F-4D97-AF65-F5344CB8AC3E}">
        <p14:creationId xmlns:p14="http://schemas.microsoft.com/office/powerpoint/2010/main" val="2823431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A686-4428-B5CA-1A1B-B677581A180C}"/>
              </a:ext>
            </a:extLst>
          </p:cNvPr>
          <p:cNvSpPr>
            <a:spLocks noGrp="1"/>
          </p:cNvSpPr>
          <p:nvPr>
            <p:ph type="title"/>
          </p:nvPr>
        </p:nvSpPr>
        <p:spPr/>
        <p:txBody>
          <a:bodyPr/>
          <a:lstStyle/>
          <a:p>
            <a:r>
              <a:rPr lang="en-GB" dirty="0"/>
              <a:t>Through a GLAM Lab</a:t>
            </a:r>
          </a:p>
        </p:txBody>
      </p:sp>
      <p:sp>
        <p:nvSpPr>
          <p:cNvPr id="3" name="Text Placeholder 2">
            <a:extLst>
              <a:ext uri="{FF2B5EF4-FFF2-40B4-BE49-F238E27FC236}">
                <a16:creationId xmlns:a16="http://schemas.microsoft.com/office/drawing/2014/main" id="{BC428F4D-9EA4-D3B8-CA83-F9247D7BB052}"/>
              </a:ext>
            </a:extLst>
          </p:cNvPr>
          <p:cNvSpPr>
            <a:spLocks noGrp="1"/>
          </p:cNvSpPr>
          <p:nvPr>
            <p:ph type="body" idx="1"/>
          </p:nvPr>
        </p:nvSpPr>
        <p:spPr/>
        <p:txBody>
          <a:bodyPr/>
          <a:lstStyle/>
          <a:p>
            <a:pPr marL="685800" indent="-457200">
              <a:buFont typeface="Arial" panose="020B0604020202020204" pitchFamily="34" charset="0"/>
              <a:buChar char="•"/>
            </a:pPr>
            <a:r>
              <a:rPr lang="en-GB" dirty="0"/>
              <a:t>Publication is a motivation</a:t>
            </a:r>
          </a:p>
          <a:p>
            <a:pPr marL="685800" indent="-457200">
              <a:buFont typeface="Arial" panose="020B0604020202020204" pitchFamily="34" charset="0"/>
              <a:buChar char="•"/>
            </a:pPr>
            <a:r>
              <a:rPr lang="en-GB" dirty="0"/>
              <a:t>If you tell me story (and are willing to share) you might get an award of actual reuse</a:t>
            </a:r>
          </a:p>
          <a:p>
            <a:pPr marL="685800" indent="-457200">
              <a:buFont typeface="Arial" panose="020B0604020202020204" pitchFamily="34" charset="0"/>
              <a:buChar char="•"/>
            </a:pPr>
            <a:r>
              <a:rPr lang="en-GB" dirty="0"/>
              <a:t>Motivation – are researchers more likely to do this?</a:t>
            </a:r>
          </a:p>
          <a:p>
            <a:pPr marL="685800" indent="-457200">
              <a:buFont typeface="Arial" panose="020B0604020202020204" pitchFamily="34" charset="0"/>
              <a:buChar char="•"/>
            </a:pPr>
            <a:r>
              <a:rPr lang="en-GB" dirty="0"/>
              <a:t>Does it work?</a:t>
            </a:r>
          </a:p>
          <a:p>
            <a:endParaRPr lang="en-GB" dirty="0"/>
          </a:p>
          <a:p>
            <a:endParaRPr lang="en-GB" dirty="0"/>
          </a:p>
        </p:txBody>
      </p:sp>
    </p:spTree>
    <p:extLst>
      <p:ext uri="{BB962C8B-B14F-4D97-AF65-F5344CB8AC3E}">
        <p14:creationId xmlns:p14="http://schemas.microsoft.com/office/powerpoint/2010/main" val="2628284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3BE6-E7AD-F7AF-06B0-868925557D7D}"/>
              </a:ext>
            </a:extLst>
          </p:cNvPr>
          <p:cNvSpPr>
            <a:spLocks noGrp="1"/>
          </p:cNvSpPr>
          <p:nvPr>
            <p:ph type="title"/>
          </p:nvPr>
        </p:nvSpPr>
        <p:spPr>
          <a:xfrm>
            <a:off x="971550" y="0"/>
            <a:ext cx="9753600" cy="790575"/>
          </a:xfrm>
        </p:spPr>
        <p:txBody>
          <a:bodyPr/>
          <a:lstStyle/>
          <a:p>
            <a:r>
              <a:rPr lang="en-GB" dirty="0"/>
              <a:t>BL Labs Digital Project Archive</a:t>
            </a:r>
          </a:p>
        </p:txBody>
      </p:sp>
      <p:sp>
        <p:nvSpPr>
          <p:cNvPr id="3" name="Text Placeholder 2">
            <a:extLst>
              <a:ext uri="{FF2B5EF4-FFF2-40B4-BE49-F238E27FC236}">
                <a16:creationId xmlns:a16="http://schemas.microsoft.com/office/drawing/2014/main" id="{A0EAF36A-D6F6-34E4-42E0-BD2ADE3DFE29}"/>
              </a:ext>
            </a:extLst>
          </p:cNvPr>
          <p:cNvSpPr>
            <a:spLocks noGrp="1"/>
          </p:cNvSpPr>
          <p:nvPr>
            <p:ph type="body" idx="1"/>
          </p:nvPr>
        </p:nvSpPr>
        <p:spPr>
          <a:xfrm>
            <a:off x="1223010" y="1096539"/>
            <a:ext cx="5174615" cy="3110442"/>
          </a:xfrm>
        </p:spPr>
        <p:txBody>
          <a:bodyPr/>
          <a:lstStyle/>
          <a:p>
            <a:pPr marL="571500" indent="-342900">
              <a:buFont typeface="Arial" panose="020B0604020202020204" pitchFamily="34" charset="0"/>
              <a:buChar char="•"/>
            </a:pPr>
            <a:r>
              <a:rPr lang="en-GB" sz="2000" dirty="0"/>
              <a:t>Over </a:t>
            </a:r>
            <a:r>
              <a:rPr lang="en-GB" sz="2000" dirty="0">
                <a:hlinkClick r:id="rId2"/>
              </a:rPr>
              <a:t>300 projects</a:t>
            </a:r>
            <a:endParaRPr lang="en-GB" sz="2000" dirty="0"/>
          </a:p>
          <a:p>
            <a:pPr marL="571500" indent="-342900">
              <a:buFont typeface="Arial" panose="020B0604020202020204" pitchFamily="34" charset="0"/>
              <a:buChar char="•"/>
            </a:pPr>
            <a:r>
              <a:rPr lang="en-GB" sz="2000" dirty="0"/>
              <a:t>Examples of reuse</a:t>
            </a:r>
          </a:p>
          <a:p>
            <a:pPr marL="571500" indent="-342900">
              <a:buFont typeface="Arial" panose="020B0604020202020204" pitchFamily="34" charset="0"/>
              <a:buChar char="•"/>
            </a:pPr>
            <a:r>
              <a:rPr lang="en-GB" sz="2000" dirty="0"/>
              <a:t>Captured through asking and reward system</a:t>
            </a:r>
          </a:p>
          <a:p>
            <a:pPr marL="571500" indent="-342900">
              <a:buFont typeface="Arial" panose="020B0604020202020204" pitchFamily="34" charset="0"/>
              <a:buChar char="•"/>
            </a:pPr>
            <a:r>
              <a:rPr lang="en-GB" sz="2000" dirty="0"/>
              <a:t>Probably drop in ocean</a:t>
            </a:r>
          </a:p>
          <a:p>
            <a:pPr marL="571500" indent="-342900">
              <a:buFont typeface="Arial" panose="020B0604020202020204" pitchFamily="34" charset="0"/>
              <a:buChar char="•"/>
            </a:pPr>
            <a:r>
              <a:rPr lang="en-GB" sz="2000" dirty="0"/>
              <a:t>Also used to demonstrate impact</a:t>
            </a:r>
          </a:p>
          <a:p>
            <a:pPr marL="571500" indent="-342900">
              <a:buFont typeface="Arial" panose="020B0604020202020204" pitchFamily="34" charset="0"/>
              <a:buChar char="•"/>
            </a:pPr>
            <a:r>
              <a:rPr lang="en-GB" sz="2000" dirty="0"/>
              <a:t>Get more funding</a:t>
            </a:r>
          </a:p>
          <a:p>
            <a:pPr marL="571500" indent="-342900">
              <a:buFont typeface="Arial" panose="020B0604020202020204" pitchFamily="34" charset="0"/>
              <a:buChar char="•"/>
            </a:pPr>
            <a:r>
              <a:rPr lang="en-GB" sz="2000" dirty="0"/>
              <a:t>Generate new ideas for reuse at workshops</a:t>
            </a:r>
          </a:p>
        </p:txBody>
      </p:sp>
      <p:pic>
        <p:nvPicPr>
          <p:cNvPr id="5" name="Picture 4">
            <a:extLst>
              <a:ext uri="{FF2B5EF4-FFF2-40B4-BE49-F238E27FC236}">
                <a16:creationId xmlns:a16="http://schemas.microsoft.com/office/drawing/2014/main" id="{B994BB0A-428E-E13F-8E67-4D90E7A2C1FC}"/>
              </a:ext>
            </a:extLst>
          </p:cNvPr>
          <p:cNvPicPr>
            <a:picLocks noChangeAspect="1"/>
          </p:cNvPicPr>
          <p:nvPr/>
        </p:nvPicPr>
        <p:blipFill>
          <a:blip r:embed="rId3"/>
          <a:srcRect t="5665"/>
          <a:stretch>
            <a:fillRect/>
          </a:stretch>
        </p:blipFill>
        <p:spPr>
          <a:xfrm>
            <a:off x="6489065" y="1873779"/>
            <a:ext cx="5508135" cy="4808436"/>
          </a:xfrm>
          <a:prstGeom prst="rect">
            <a:avLst/>
          </a:prstGeom>
        </p:spPr>
      </p:pic>
    </p:spTree>
    <p:extLst>
      <p:ext uri="{BB962C8B-B14F-4D97-AF65-F5344CB8AC3E}">
        <p14:creationId xmlns:p14="http://schemas.microsoft.com/office/powerpoint/2010/main" val="313936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53"/>
          <p:cNvSpPr txBox="1"/>
          <p:nvPr/>
        </p:nvSpPr>
        <p:spPr>
          <a:xfrm>
            <a:off x="996190" y="102871"/>
            <a:ext cx="10992544" cy="1059543"/>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800"/>
              <a:buFont typeface="Arial"/>
              <a:buNone/>
            </a:pPr>
            <a:br>
              <a:rPr lang="en-GB" sz="2800" b="1" dirty="0">
                <a:solidFill>
                  <a:schemeClr val="dk1"/>
                </a:solidFill>
                <a:latin typeface="Arial"/>
                <a:ea typeface="Arial"/>
                <a:cs typeface="Arial"/>
                <a:sym typeface="Arial"/>
              </a:rPr>
            </a:br>
            <a:r>
              <a:rPr lang="en-GB" sz="3200" b="1" dirty="0">
                <a:solidFill>
                  <a:schemeClr val="dk1"/>
                </a:solidFill>
                <a:latin typeface="Arial"/>
                <a:ea typeface="Arial"/>
                <a:cs typeface="Arial"/>
                <a:sym typeface="Arial"/>
              </a:rPr>
              <a:t>Unlocking our Sound Heritage</a:t>
            </a:r>
            <a:br>
              <a:rPr lang="en-GB" sz="3200" b="1" dirty="0">
                <a:solidFill>
                  <a:schemeClr val="dk1"/>
                </a:solidFill>
                <a:latin typeface="Arial"/>
                <a:ea typeface="Arial"/>
                <a:cs typeface="Arial"/>
                <a:sym typeface="Arial"/>
              </a:rPr>
            </a:br>
            <a:r>
              <a:rPr lang="en-GB" sz="3200" b="1" dirty="0">
                <a:solidFill>
                  <a:schemeClr val="dk1"/>
                </a:solidFill>
                <a:latin typeface="Arial"/>
                <a:ea typeface="Arial"/>
                <a:cs typeface="Arial"/>
                <a:sym typeface="Arial"/>
              </a:rPr>
              <a:t>Artist in Residence: The Unearthed Odyssey</a:t>
            </a:r>
            <a:endParaRPr sz="2800" b="1" dirty="0">
              <a:solidFill>
                <a:schemeClr val="dk1"/>
              </a:solidFill>
              <a:latin typeface="Arial"/>
              <a:ea typeface="Arial"/>
              <a:cs typeface="Arial"/>
              <a:sym typeface="Arial"/>
            </a:endParaRPr>
          </a:p>
        </p:txBody>
      </p:sp>
      <p:sp>
        <p:nvSpPr>
          <p:cNvPr id="774" name="Google Shape;774;p53"/>
          <p:cNvSpPr txBox="1"/>
          <p:nvPr/>
        </p:nvSpPr>
        <p:spPr>
          <a:xfrm>
            <a:off x="9289214" y="2032890"/>
            <a:ext cx="2311279"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dk1"/>
                </a:solidFill>
                <a:latin typeface="Arial"/>
                <a:ea typeface="Arial"/>
                <a:cs typeface="Arial"/>
                <a:sym typeface="Arial"/>
              </a:rPr>
              <a:t>Awate Suleiman</a:t>
            </a:r>
            <a:endParaRPr/>
          </a:p>
          <a:p>
            <a:pPr marL="0" marR="0" lvl="0" indent="0" algn="ctr" rtl="0">
              <a:spcBef>
                <a:spcPts val="0"/>
              </a:spcBef>
              <a:spcAft>
                <a:spcPts val="0"/>
              </a:spcAft>
              <a:buNone/>
            </a:pPr>
            <a:r>
              <a:rPr lang="en-GB" sz="2000" b="1">
                <a:solidFill>
                  <a:schemeClr val="dk1"/>
                </a:solidFill>
                <a:latin typeface="Arial"/>
                <a:ea typeface="Arial"/>
                <a:cs typeface="Arial"/>
                <a:sym typeface="Arial"/>
              </a:rPr>
              <a:t>rapper &amp; </a:t>
            </a:r>
            <a:br>
              <a:rPr lang="en-GB" sz="2000" b="1">
                <a:solidFill>
                  <a:schemeClr val="dk1"/>
                </a:solidFill>
                <a:latin typeface="Arial"/>
                <a:ea typeface="Arial"/>
                <a:cs typeface="Arial"/>
                <a:sym typeface="Arial"/>
              </a:rPr>
            </a:br>
            <a:r>
              <a:rPr lang="en-GB" sz="2000" b="1">
                <a:solidFill>
                  <a:schemeClr val="dk1"/>
                </a:solidFill>
                <a:latin typeface="Arial"/>
                <a:ea typeface="Arial"/>
                <a:cs typeface="Arial"/>
                <a:sym typeface="Arial"/>
              </a:rPr>
              <a:t>multimedia artist</a:t>
            </a:r>
            <a:endParaRPr sz="1800" b="1">
              <a:solidFill>
                <a:schemeClr val="dk1"/>
              </a:solidFill>
              <a:latin typeface="Arial"/>
              <a:ea typeface="Arial"/>
              <a:cs typeface="Arial"/>
              <a:sym typeface="Arial"/>
            </a:endParaRPr>
          </a:p>
        </p:txBody>
      </p:sp>
      <p:pic>
        <p:nvPicPr>
          <p:cNvPr id="775" name="Google Shape;775;p53"/>
          <p:cNvPicPr preferRelativeResize="0"/>
          <p:nvPr/>
        </p:nvPicPr>
        <p:blipFill rotWithShape="1">
          <a:blip r:embed="rId3">
            <a:alphaModFix/>
          </a:blip>
          <a:srcRect/>
          <a:stretch/>
        </p:blipFill>
        <p:spPr>
          <a:xfrm>
            <a:off x="6492462" y="1370967"/>
            <a:ext cx="2652768" cy="2614677"/>
          </a:xfrm>
          <a:prstGeom prst="rect">
            <a:avLst/>
          </a:prstGeom>
          <a:noFill/>
          <a:ln>
            <a:noFill/>
          </a:ln>
        </p:spPr>
      </p:pic>
      <p:pic>
        <p:nvPicPr>
          <p:cNvPr id="776" name="Google Shape;776;p53"/>
          <p:cNvPicPr preferRelativeResize="0"/>
          <p:nvPr/>
        </p:nvPicPr>
        <p:blipFill rotWithShape="1">
          <a:blip r:embed="rId4">
            <a:alphaModFix/>
          </a:blip>
          <a:srcRect t="19065"/>
          <a:stretch/>
        </p:blipFill>
        <p:spPr>
          <a:xfrm>
            <a:off x="1775520" y="1749635"/>
            <a:ext cx="4516605" cy="2078048"/>
          </a:xfrm>
          <a:prstGeom prst="rect">
            <a:avLst/>
          </a:prstGeom>
          <a:noFill/>
          <a:ln>
            <a:noFill/>
          </a:ln>
        </p:spPr>
      </p:pic>
      <p:pic>
        <p:nvPicPr>
          <p:cNvPr id="777" name="Google Shape;777;p53"/>
          <p:cNvPicPr preferRelativeResize="0"/>
          <p:nvPr/>
        </p:nvPicPr>
        <p:blipFill rotWithShape="1">
          <a:blip r:embed="rId5">
            <a:alphaModFix/>
          </a:blip>
          <a:srcRect/>
          <a:stretch/>
        </p:blipFill>
        <p:spPr>
          <a:xfrm>
            <a:off x="485562" y="3844056"/>
            <a:ext cx="4170701" cy="2097282"/>
          </a:xfrm>
          <a:prstGeom prst="rect">
            <a:avLst/>
          </a:prstGeom>
          <a:noFill/>
          <a:ln>
            <a:noFill/>
          </a:ln>
        </p:spPr>
      </p:pic>
      <p:sp>
        <p:nvSpPr>
          <p:cNvPr id="778" name="Google Shape;778;p53"/>
          <p:cNvSpPr/>
          <p:nvPr/>
        </p:nvSpPr>
        <p:spPr>
          <a:xfrm>
            <a:off x="996190" y="6002950"/>
            <a:ext cx="758670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dk1"/>
                </a:solidFill>
                <a:latin typeface="Arial"/>
                <a:ea typeface="Arial"/>
                <a:cs typeface="Arial"/>
                <a:sym typeface="Arial"/>
              </a:rPr>
              <a:t>https://www.bl.uk/case-studies/awate-the-unearthed-odyssey</a:t>
            </a:r>
            <a:endParaRPr dirty="0"/>
          </a:p>
        </p:txBody>
      </p:sp>
      <p:sp>
        <p:nvSpPr>
          <p:cNvPr id="779" name="Google Shape;779;p53"/>
          <p:cNvSpPr/>
          <p:nvPr/>
        </p:nvSpPr>
        <p:spPr>
          <a:xfrm>
            <a:off x="7352087" y="3985644"/>
            <a:ext cx="18870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Arial"/>
                <a:ea typeface="Arial"/>
                <a:cs typeface="Arial"/>
                <a:sym typeface="Arial"/>
              </a:rPr>
              <a:t>@awatemusic</a:t>
            </a:r>
            <a:endParaRPr sz="2000" b="1">
              <a:solidFill>
                <a:schemeClr val="dk1"/>
              </a:solidFill>
              <a:latin typeface="Arial"/>
              <a:ea typeface="Arial"/>
              <a:cs typeface="Arial"/>
              <a:sym typeface="Arial"/>
            </a:endParaRPr>
          </a:p>
        </p:txBody>
      </p:sp>
      <p:pic>
        <p:nvPicPr>
          <p:cNvPr id="780" name="Google Shape;780;p53"/>
          <p:cNvPicPr preferRelativeResize="0"/>
          <p:nvPr/>
        </p:nvPicPr>
        <p:blipFill rotWithShape="1">
          <a:blip r:embed="rId6">
            <a:alphaModFix/>
          </a:blip>
          <a:srcRect/>
          <a:stretch/>
        </p:blipFill>
        <p:spPr>
          <a:xfrm>
            <a:off x="6997393" y="4022985"/>
            <a:ext cx="466759" cy="414127"/>
          </a:xfrm>
          <a:prstGeom prst="rect">
            <a:avLst/>
          </a:prstGeom>
          <a:noFill/>
          <a:ln>
            <a:noFill/>
          </a:ln>
        </p:spPr>
      </p:pic>
      <p:sp>
        <p:nvSpPr>
          <p:cNvPr id="781" name="Google Shape;781;p53"/>
          <p:cNvSpPr/>
          <p:nvPr/>
        </p:nvSpPr>
        <p:spPr>
          <a:xfrm>
            <a:off x="9299889" y="1334961"/>
            <a:ext cx="284321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2"/>
                </a:solidFill>
                <a:latin typeface="Arial"/>
                <a:ea typeface="Arial"/>
                <a:cs typeface="Arial"/>
                <a:sym typeface="Arial"/>
              </a:rPr>
              <a:t>http://tiny.cc/shortlist-2020 </a:t>
            </a:r>
            <a:endParaRPr sz="1600">
              <a:solidFill>
                <a:schemeClr val="dk2"/>
              </a:solidFill>
              <a:latin typeface="Arial"/>
              <a:ea typeface="Arial"/>
              <a:cs typeface="Arial"/>
              <a:sym typeface="Arial"/>
            </a:endParaRPr>
          </a:p>
        </p:txBody>
      </p:sp>
      <p:sp>
        <p:nvSpPr>
          <p:cNvPr id="782" name="Google Shape;782;p53"/>
          <p:cNvSpPr/>
          <p:nvPr/>
        </p:nvSpPr>
        <p:spPr>
          <a:xfrm>
            <a:off x="5161569" y="4284652"/>
            <a:ext cx="591392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Arial"/>
                <a:ea typeface="Arial"/>
                <a:cs typeface="Arial"/>
                <a:sym typeface="Arial"/>
              </a:rPr>
              <a:t>https://www.happinessisopenforbusiness.com/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955460" y="-18700"/>
            <a:ext cx="5831840" cy="910952"/>
          </a:xfrm>
        </p:spPr>
        <p:txBody>
          <a:bodyPr/>
          <a:lstStyle/>
          <a:p>
            <a:r>
              <a:rPr lang="en-GB" altLang="en-US" sz="2800" b="1" dirty="0"/>
              <a:t>David Normal – Artist</a:t>
            </a:r>
            <a:br>
              <a:rPr lang="en-GB" altLang="en-US" sz="2800" b="1" dirty="0"/>
            </a:br>
            <a:r>
              <a:rPr lang="en-GB" altLang="en-US" sz="2800" b="1" dirty="0"/>
              <a:t>Crossroads of Curiosity – </a:t>
            </a:r>
            <a:br>
              <a:rPr lang="en-GB" altLang="en-US" sz="2800" b="1" dirty="0"/>
            </a:br>
            <a:r>
              <a:rPr lang="en-GB" altLang="en-US" sz="2800" b="1" dirty="0"/>
              <a:t>Collage Paintings</a:t>
            </a:r>
          </a:p>
        </p:txBody>
      </p:sp>
      <p:pic>
        <p:nvPicPr>
          <p:cNvPr id="57347" name="Picture 2"/>
          <p:cNvPicPr>
            <a:picLocks noChangeAspect="1" noChangeArrowheads="1"/>
          </p:cNvPicPr>
          <p:nvPr/>
        </p:nvPicPr>
        <p:blipFill>
          <a:blip r:embed="rId4">
            <a:extLst>
              <a:ext uri="{28A0092B-C50C-407E-A947-70E740481C1C}">
                <a14:useLocalDpi xmlns:a14="http://schemas.microsoft.com/office/drawing/2010/main" val="0"/>
              </a:ext>
            </a:extLst>
          </a:blip>
          <a:srcRect l="10542" t="26042" r="42606" b="28125"/>
          <a:stretch>
            <a:fillRect/>
          </a:stretch>
        </p:blipFill>
        <p:spPr bwMode="auto">
          <a:xfrm>
            <a:off x="335360" y="1556792"/>
            <a:ext cx="3536020" cy="1944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8" name="Rectangle 3"/>
          <p:cNvSpPr>
            <a:spLocks noChangeArrowheads="1"/>
          </p:cNvSpPr>
          <p:nvPr/>
        </p:nvSpPr>
        <p:spPr bwMode="auto">
          <a:xfrm>
            <a:off x="1475129" y="3520712"/>
            <a:ext cx="24016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1200" b="1">
                <a:hlinkClick r:id="rId5"/>
              </a:rPr>
              <a:t>https://youtu.be/Q3SBxO34Zlc</a:t>
            </a:r>
            <a:endParaRPr lang="en-GB" altLang="en-US" sz="1200" b="1" dirty="0"/>
          </a:p>
        </p:txBody>
      </p:sp>
      <p:sp>
        <p:nvSpPr>
          <p:cNvPr id="57349" name="TextBox 1"/>
          <p:cNvSpPr txBox="1">
            <a:spLocks noChangeArrowheads="1"/>
          </p:cNvSpPr>
          <p:nvPr/>
        </p:nvSpPr>
        <p:spPr bwMode="auto">
          <a:xfrm>
            <a:off x="237566" y="3789040"/>
            <a:ext cx="35541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1600" b="1" i="1" dirty="0"/>
              <a:t>‘It was beyond my wildest dreams’</a:t>
            </a:r>
          </a:p>
        </p:txBody>
      </p:sp>
      <p:pic>
        <p:nvPicPr>
          <p:cNvPr id="6" name="Picture 2" descr="C:\Users\mmahey\Desktop\Comedy Night\Crossroads Website-20170708T123750Z-001\Crossroads Website\paintings\conflamingulation-150dp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7369" y="294646"/>
            <a:ext cx="3287688" cy="126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mmahey\Desktop\Comedy Night\Crossroads Website-20170708T123750Z-001\Crossroads Website\paintings\Curioscillotropy150dp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7369" y="1705788"/>
            <a:ext cx="3287688" cy="131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mmahey\Desktop\Comedy Night\Crossroads Website-20170708T123750Z-001\Crossroads Website\paintings\ostrischizocracy150dp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7369" y="3180056"/>
            <a:ext cx="3287688" cy="131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mmahey\Desktop\Comedy Night\Crossroads Website-20170708T123750Z-001\Crossroads Website\paintings\purcogitoresque150dp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52485" y="4654098"/>
            <a:ext cx="3287688" cy="1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descr="DSC02583.JPG"/>
          <p:cNvPicPr>
            <a:picLocks noChangeAspect="1"/>
          </p:cNvPicPr>
          <p:nvPr/>
        </p:nvPicPr>
        <p:blipFill rotWithShape="1">
          <a:blip r:embed="rId10" cstate="print">
            <a:extLst>
              <a:ext uri="{28A0092B-C50C-407E-A947-70E740481C1C}">
                <a14:useLocalDpi xmlns:a14="http://schemas.microsoft.com/office/drawing/2010/main" val="0"/>
              </a:ext>
            </a:extLst>
          </a:blip>
          <a:srcRect r="6453"/>
          <a:stretch/>
        </p:blipFill>
        <p:spPr bwMode="auto">
          <a:xfrm>
            <a:off x="4299403" y="1169527"/>
            <a:ext cx="3058095" cy="158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228704" y="2759849"/>
            <a:ext cx="3091432" cy="246221"/>
          </a:xfrm>
          <a:prstGeom prst="rect">
            <a:avLst/>
          </a:prstGeom>
          <a:solidFill>
            <a:schemeClr val="bg1"/>
          </a:solidFill>
        </p:spPr>
        <p:txBody>
          <a:bodyPr wrap="square" rtlCol="0">
            <a:spAutoFit/>
          </a:bodyPr>
          <a:lstStyle/>
          <a:p>
            <a:r>
              <a:rPr lang="en-GB" sz="1000" b="1" dirty="0"/>
              <a:t>Crossroads of Curiosity @ Burning Man 2014</a:t>
            </a:r>
          </a:p>
        </p:txBody>
      </p:sp>
      <p:pic>
        <p:nvPicPr>
          <p:cNvPr id="12" name="Picture 2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36177" y="5433888"/>
            <a:ext cx="396384" cy="53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41741" y="3017448"/>
            <a:ext cx="3054470" cy="16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299403" y="4629384"/>
            <a:ext cx="3091432" cy="246221"/>
          </a:xfrm>
          <a:prstGeom prst="rect">
            <a:avLst/>
          </a:prstGeom>
          <a:solidFill>
            <a:schemeClr val="bg1"/>
          </a:solidFill>
        </p:spPr>
        <p:txBody>
          <a:bodyPr wrap="square" rtlCol="0">
            <a:spAutoFit/>
          </a:bodyPr>
          <a:lstStyle/>
          <a:p>
            <a:r>
              <a:rPr lang="en-GB" sz="1000" b="1" dirty="0"/>
              <a:t>Crossroads of Curiosity @ British Library 2015</a:t>
            </a:r>
          </a:p>
        </p:txBody>
      </p:sp>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07726" y="4982971"/>
            <a:ext cx="2122616" cy="116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93858" y="4484732"/>
            <a:ext cx="1801639" cy="99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p:cNvPicPr>
          <p:nvPr/>
        </p:nvPicPr>
        <p:blipFill>
          <a:blip r:embed="rId15" cstate="print">
            <a:extLst>
              <a:ext uri="{28A0092B-C50C-407E-A947-70E740481C1C}">
                <a14:useLocalDpi xmlns:a14="http://schemas.microsoft.com/office/drawing/2010/main" val="0"/>
              </a:ext>
            </a:extLst>
          </a:blip>
          <a:srcRect l="6972"/>
          <a:stretch>
            <a:fillRect/>
          </a:stretch>
        </p:blipFill>
        <p:spPr bwMode="auto">
          <a:xfrm>
            <a:off x="237566" y="4380732"/>
            <a:ext cx="870352" cy="13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475129" y="6299419"/>
            <a:ext cx="4349957" cy="307777"/>
          </a:xfrm>
          <a:prstGeom prst="rect">
            <a:avLst/>
          </a:prstGeom>
          <a:solidFill>
            <a:schemeClr val="tx2"/>
          </a:solidFill>
        </p:spPr>
        <p:txBody>
          <a:bodyPr wrap="square" rtlCol="0">
            <a:spAutoFit/>
          </a:bodyPr>
          <a:lstStyle/>
          <a:p>
            <a:r>
              <a:rPr lang="en-GB" b="1" dirty="0">
                <a:solidFill>
                  <a:schemeClr val="tx1"/>
                </a:solidFill>
              </a:rPr>
              <a:t>1 million images from scanned books</a:t>
            </a:r>
          </a:p>
        </p:txBody>
      </p:sp>
      <p:sp>
        <p:nvSpPr>
          <p:cNvPr id="2" name="Rectangle 1"/>
          <p:cNvSpPr/>
          <p:nvPr/>
        </p:nvSpPr>
        <p:spPr>
          <a:xfrm>
            <a:off x="7627662" y="5930087"/>
            <a:ext cx="4519122" cy="369332"/>
          </a:xfrm>
          <a:prstGeom prst="rect">
            <a:avLst/>
          </a:prstGeom>
        </p:spPr>
        <p:txBody>
          <a:bodyPr wrap="none">
            <a:spAutoFit/>
          </a:bodyPr>
          <a:lstStyle/>
          <a:p>
            <a:r>
              <a:rPr lang="en-GB" b="1" dirty="0">
                <a:hlinkClick r:id="rId16"/>
              </a:rPr>
              <a:t>https://www.crossroadsofcuriosity.org/</a:t>
            </a:r>
            <a:r>
              <a:rPr lang="en-GB" b="1" dirty="0"/>
              <a:t> </a:t>
            </a:r>
          </a:p>
        </p:txBody>
      </p:sp>
    </p:spTree>
    <p:custDataLst>
      <p:tags r:id="rId1"/>
    </p:custDataLst>
    <p:extLst>
      <p:ext uri="{BB962C8B-B14F-4D97-AF65-F5344CB8AC3E}">
        <p14:creationId xmlns:p14="http://schemas.microsoft.com/office/powerpoint/2010/main" val="207186014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73" name="Group 62472"/>
          <p:cNvGrpSpPr>
            <a:grpSpLocks/>
          </p:cNvGrpSpPr>
          <p:nvPr/>
        </p:nvGrpSpPr>
        <p:grpSpPr bwMode="auto">
          <a:xfrm>
            <a:off x="483336" y="1083159"/>
            <a:ext cx="3850337" cy="4579475"/>
            <a:chOff x="-79345" y="1614531"/>
            <a:chExt cx="2505399" cy="3670390"/>
          </a:xfrm>
        </p:grpSpPr>
        <p:pic>
          <p:nvPicPr>
            <p:cNvPr id="10" name="Picture 2"/>
            <p:cNvPicPr>
              <a:picLocks noChangeAspect="1" noChangeArrowheads="1"/>
            </p:cNvPicPr>
            <p:nvPr/>
          </p:nvPicPr>
          <p:blipFill>
            <a:blip r:embed="rId4"/>
            <a:srcRect/>
            <a:stretch>
              <a:fillRect/>
            </a:stretch>
          </p:blipFill>
          <p:spPr bwMode="auto">
            <a:xfrm>
              <a:off x="247203" y="1614531"/>
              <a:ext cx="1584824" cy="178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6" name="Picture 3"/>
            <p:cNvPicPr>
              <a:picLocks noChangeAspect="1" noChangeArrowheads="1"/>
            </p:cNvPicPr>
            <p:nvPr/>
          </p:nvPicPr>
          <p:blipFill>
            <a:blip r:embed="rId5"/>
            <a:srcRect/>
            <a:stretch>
              <a:fillRect/>
            </a:stretch>
          </p:blipFill>
          <p:spPr bwMode="auto">
            <a:xfrm>
              <a:off x="-79345" y="3567471"/>
              <a:ext cx="2505399" cy="171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44069" name="Rectangle 22"/>
            <p:cNvSpPr>
              <a:spLocks noChangeArrowheads="1"/>
            </p:cNvSpPr>
            <p:nvPr/>
          </p:nvSpPr>
          <p:spPr bwMode="auto">
            <a:xfrm>
              <a:off x="859279" y="3356991"/>
              <a:ext cx="1045326" cy="25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GB" altLang="en-US" sz="1067" u="sng">
                  <a:latin typeface="Calibri" pitchFamily="34" charset="0"/>
                  <a:cs typeface="Arial" pitchFamily="34" charset="0"/>
                  <a:hlinkClick r:id="rId6"/>
                </a:rPr>
                <a:t>http://goo.gl/dM8ieA</a:t>
              </a:r>
              <a:endParaRPr lang="en-GB" altLang="en-US" sz="1067" u="sng">
                <a:latin typeface="Calibri" pitchFamily="34" charset="0"/>
                <a:cs typeface="Arial" pitchFamily="34" charset="0"/>
              </a:endParaRPr>
            </a:p>
          </p:txBody>
        </p:sp>
      </p:grpSp>
      <p:sp>
        <p:nvSpPr>
          <p:cNvPr id="50" name="TextBox 1"/>
          <p:cNvSpPr txBox="1">
            <a:spLocks noChangeArrowheads="1"/>
          </p:cNvSpPr>
          <p:nvPr/>
        </p:nvSpPr>
        <p:spPr bwMode="auto">
          <a:xfrm>
            <a:off x="1266531" y="5535147"/>
            <a:ext cx="21595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200">
                <a:solidFill>
                  <a:schemeClr val="tx1"/>
                </a:solidFill>
                <a:latin typeface="Arial" pitchFamily="34" charset="0"/>
                <a:ea typeface="MS PGothic" pitchFamily="34" charset="-128"/>
              </a:defRPr>
            </a:lvl2pPr>
            <a:lvl3pPr marL="1143000" indent="-228600">
              <a:defRPr sz="2200">
                <a:solidFill>
                  <a:schemeClr val="tx1"/>
                </a:solidFill>
                <a:latin typeface="Arial" pitchFamily="34" charset="0"/>
                <a:ea typeface="MS PGothic" pitchFamily="34" charset="-128"/>
              </a:defRPr>
            </a:lvl3pPr>
            <a:lvl4pPr>
              <a:defRPr sz="2200">
                <a:solidFill>
                  <a:schemeClr val="tx1"/>
                </a:solidFill>
                <a:latin typeface="Arial" pitchFamily="34" charset="0"/>
                <a:ea typeface="MS PGothic" pitchFamily="34" charset="-128"/>
              </a:defRPr>
            </a:lvl4pPr>
            <a:lvl5pPr>
              <a:defRPr sz="2200">
                <a:solidFill>
                  <a:schemeClr val="tx1"/>
                </a:solidFill>
                <a:latin typeface="Arial" pitchFamily="34" charset="0"/>
                <a:ea typeface="MS PGothic" pitchFamily="34" charset="-128"/>
              </a:defRPr>
            </a:lvl5pPr>
            <a:lvl6pPr eaLnBrk="0" fontAlgn="base" hangingPunct="0">
              <a:spcAft>
                <a:spcPct val="0"/>
              </a:spcAft>
              <a:buClr>
                <a:schemeClr val="tx2"/>
              </a:buClr>
              <a:buChar char="»"/>
              <a:defRPr sz="2200">
                <a:solidFill>
                  <a:schemeClr val="tx1"/>
                </a:solidFill>
                <a:latin typeface="Arial" pitchFamily="34" charset="0"/>
                <a:ea typeface="MS PGothic" pitchFamily="34" charset="-128"/>
              </a:defRPr>
            </a:lvl6pPr>
            <a:lvl7pPr eaLnBrk="0" fontAlgn="base" hangingPunct="0">
              <a:spcAft>
                <a:spcPct val="0"/>
              </a:spcAft>
              <a:buClr>
                <a:schemeClr val="tx2"/>
              </a:buClr>
              <a:buChar char="»"/>
              <a:defRPr sz="2200">
                <a:solidFill>
                  <a:schemeClr val="tx1"/>
                </a:solidFill>
                <a:latin typeface="Arial" pitchFamily="34" charset="0"/>
                <a:ea typeface="MS PGothic" pitchFamily="34" charset="-128"/>
              </a:defRPr>
            </a:lvl7pPr>
            <a:lvl8pPr eaLnBrk="0" fontAlgn="base" hangingPunct="0">
              <a:spcAft>
                <a:spcPct val="0"/>
              </a:spcAft>
              <a:buClr>
                <a:schemeClr val="tx2"/>
              </a:buClr>
              <a:buChar char="»"/>
              <a:defRPr sz="2200">
                <a:solidFill>
                  <a:schemeClr val="tx1"/>
                </a:solidFill>
                <a:latin typeface="Arial" pitchFamily="34" charset="0"/>
                <a:ea typeface="MS PGothic" pitchFamily="34" charset="-128"/>
              </a:defRPr>
            </a:lvl8pPr>
            <a:lvl9pPr eaLnBrk="0" fontAlgn="base" hangingPunct="0">
              <a:spcAft>
                <a:spcPct val="0"/>
              </a:spcAft>
              <a:buClr>
                <a:schemeClr val="tx2"/>
              </a:buClr>
              <a:buChar char="»"/>
              <a:defRPr sz="2200">
                <a:solidFill>
                  <a:schemeClr val="tx1"/>
                </a:solidFill>
                <a:latin typeface="Arial" pitchFamily="34" charset="0"/>
                <a:ea typeface="MS PGothic" pitchFamily="34" charset="-128"/>
              </a:defRPr>
            </a:lvl9pPr>
          </a:lstStyle>
          <a:p>
            <a:pPr algn="ctr"/>
            <a:r>
              <a:rPr lang="en-GB" altLang="en-US" sz="1200" b="1" i="1" dirty="0">
                <a:cs typeface="Arial" pitchFamily="34" charset="0"/>
              </a:rPr>
              <a:t>44 Men who Look 44</a:t>
            </a:r>
            <a:br>
              <a:rPr lang="en-GB" altLang="en-US" sz="1200" b="1" i="1" dirty="0">
                <a:cs typeface="Arial" pitchFamily="34" charset="0"/>
              </a:rPr>
            </a:br>
            <a:r>
              <a:rPr lang="en-GB" altLang="en-US" sz="1200" b="1" i="1" dirty="0">
                <a:cs typeface="Arial" pitchFamily="34" charset="0"/>
              </a:rPr>
              <a:t>(Notice the direction faces)</a:t>
            </a:r>
          </a:p>
        </p:txBody>
      </p:sp>
      <p:grpSp>
        <p:nvGrpSpPr>
          <p:cNvPr id="40" name="Group 39"/>
          <p:cNvGrpSpPr>
            <a:grpSpLocks/>
          </p:cNvGrpSpPr>
          <p:nvPr/>
        </p:nvGrpSpPr>
        <p:grpSpPr bwMode="auto">
          <a:xfrm>
            <a:off x="8128817" y="2509540"/>
            <a:ext cx="3943847" cy="2868022"/>
            <a:chOff x="2339752" y="1717104"/>
            <a:chExt cx="2309813" cy="1743647"/>
          </a:xfrm>
        </p:grpSpPr>
        <p:pic>
          <p:nvPicPr>
            <p:cNvPr id="42"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752" y="1717104"/>
              <a:ext cx="2309813" cy="16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Oval 43"/>
            <p:cNvSpPr/>
            <p:nvPr/>
          </p:nvSpPr>
          <p:spPr>
            <a:xfrm>
              <a:off x="3200177" y="3035161"/>
              <a:ext cx="508000" cy="4255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8" name="Group 47"/>
          <p:cNvGrpSpPr>
            <a:grpSpLocks/>
          </p:cNvGrpSpPr>
          <p:nvPr/>
        </p:nvGrpSpPr>
        <p:grpSpPr bwMode="auto">
          <a:xfrm>
            <a:off x="8708782" y="1988840"/>
            <a:ext cx="2753915" cy="3680368"/>
            <a:chOff x="10074646" y="3347244"/>
            <a:chExt cx="1612900" cy="2236302"/>
          </a:xfrm>
        </p:grpSpPr>
        <p:pic>
          <p:nvPicPr>
            <p:cNvPr id="49"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74646" y="3347244"/>
              <a:ext cx="1612900" cy="21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Oval 50"/>
            <p:cNvSpPr/>
            <p:nvPr/>
          </p:nvSpPr>
          <p:spPr>
            <a:xfrm>
              <a:off x="10330234" y="5156601"/>
              <a:ext cx="506412" cy="4269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52" name="Group 51"/>
          <p:cNvGrpSpPr>
            <a:grpSpLocks/>
          </p:cNvGrpSpPr>
          <p:nvPr/>
        </p:nvGrpSpPr>
        <p:grpSpPr bwMode="auto">
          <a:xfrm>
            <a:off x="8511933" y="2066627"/>
            <a:ext cx="3174050" cy="3544540"/>
            <a:chOff x="9828584" y="1046163"/>
            <a:chExt cx="1858962" cy="2154237"/>
          </a:xfrm>
        </p:grpSpPr>
        <p:pic>
          <p:nvPicPr>
            <p:cNvPr id="53"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8584" y="1046163"/>
              <a:ext cx="1858962" cy="215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Oval 53"/>
            <p:cNvSpPr/>
            <p:nvPr/>
          </p:nvSpPr>
          <p:spPr>
            <a:xfrm>
              <a:off x="10188946" y="2708275"/>
              <a:ext cx="506413" cy="4270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55" name="Group 54"/>
          <p:cNvGrpSpPr>
            <a:grpSpLocks/>
          </p:cNvGrpSpPr>
          <p:nvPr/>
        </p:nvGrpSpPr>
        <p:grpSpPr bwMode="auto">
          <a:xfrm>
            <a:off x="8609301" y="2133302"/>
            <a:ext cx="2954497" cy="3395656"/>
            <a:chOff x="11196736" y="2478088"/>
            <a:chExt cx="1731119" cy="2063750"/>
          </a:xfrm>
        </p:grpSpPr>
        <p:pic>
          <p:nvPicPr>
            <p:cNvPr id="56"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96736" y="2478088"/>
              <a:ext cx="1697037"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Oval 56"/>
            <p:cNvSpPr/>
            <p:nvPr/>
          </p:nvSpPr>
          <p:spPr>
            <a:xfrm>
              <a:off x="12421224" y="3867150"/>
              <a:ext cx="506631" cy="42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39" name="TextBox 38"/>
          <p:cNvSpPr txBox="1">
            <a:spLocks noChangeArrowheads="1"/>
          </p:cNvSpPr>
          <p:nvPr/>
        </p:nvSpPr>
        <p:spPr bwMode="auto">
          <a:xfrm>
            <a:off x="9430770" y="5745356"/>
            <a:ext cx="18964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r>
              <a:rPr lang="en-GB" sz="1400" b="1" i="1" dirty="0"/>
              <a:t>A Hat on the ground</a:t>
            </a:r>
            <a:br>
              <a:rPr lang="en-GB" sz="1400" b="1" i="1" dirty="0"/>
            </a:br>
            <a:r>
              <a:rPr lang="en-GB" sz="1400" b="1" i="1" dirty="0"/>
              <a:t>spells trouble</a:t>
            </a:r>
          </a:p>
        </p:txBody>
      </p:sp>
      <p:sp>
        <p:nvSpPr>
          <p:cNvPr id="2" name="Rectangle 1"/>
          <p:cNvSpPr/>
          <p:nvPr/>
        </p:nvSpPr>
        <p:spPr>
          <a:xfrm>
            <a:off x="5677067" y="0"/>
            <a:ext cx="5507500"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34" name="Title 1"/>
          <p:cNvSpPr>
            <a:spLocks noGrp="1"/>
          </p:cNvSpPr>
          <p:nvPr>
            <p:ph type="title"/>
          </p:nvPr>
        </p:nvSpPr>
        <p:spPr>
          <a:xfrm>
            <a:off x="0" y="15784"/>
            <a:ext cx="5890437" cy="2493756"/>
          </a:xfrm>
          <a:solidFill>
            <a:schemeClr val="bg1"/>
          </a:solidFill>
        </p:spPr>
        <p:txBody>
          <a:bodyPr/>
          <a:lstStyle/>
          <a:p>
            <a:r>
              <a:rPr lang="en-GB" altLang="en-US" b="1" dirty="0"/>
              <a:t>Mario Klingemann – Code Artist</a:t>
            </a:r>
            <a:br>
              <a:rPr lang="en-GB" altLang="en-US" b="1" dirty="0"/>
            </a:br>
            <a:r>
              <a:rPr lang="en-GB" altLang="en-US" b="1" dirty="0"/>
              <a:t>First Artistic Award winner!</a:t>
            </a:r>
          </a:p>
        </p:txBody>
      </p:sp>
      <p:pic>
        <p:nvPicPr>
          <p:cNvPr id="3" name="Picture 2"/>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535183" y="1129748"/>
            <a:ext cx="3236056" cy="2797269"/>
          </a:xfrm>
          <a:prstGeom prst="rect">
            <a:avLst/>
          </a:prstGeom>
        </p:spPr>
      </p:pic>
      <p:pic>
        <p:nvPicPr>
          <p:cNvPr id="23" name="Picture 2" descr="Image result for mario klingemann butcher's son"/>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40180"/>
          <a:stretch/>
        </p:blipFill>
        <p:spPr bwMode="auto">
          <a:xfrm>
            <a:off x="5457123" y="3985058"/>
            <a:ext cx="1512120" cy="136193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335359" y="5393269"/>
            <a:ext cx="3794673" cy="692497"/>
          </a:xfrm>
          <a:prstGeom prst="rect">
            <a:avLst/>
          </a:prstGeom>
          <a:noFill/>
        </p:spPr>
        <p:txBody>
          <a:bodyPr wrap="square" rtlCol="0">
            <a:spAutoFit/>
          </a:bodyPr>
          <a:lstStyle/>
          <a:p>
            <a:pPr algn="ctr"/>
            <a:r>
              <a:rPr lang="en-GB" sz="1400" b="1"/>
              <a:t>The Butcher’s Son</a:t>
            </a:r>
          </a:p>
          <a:p>
            <a:pPr algn="ctr"/>
            <a:r>
              <a:rPr lang="en-GB" sz="1400" b="1"/>
              <a:t>2018 LUMEN Prize winner</a:t>
            </a:r>
          </a:p>
          <a:p>
            <a:pPr algn="ctr"/>
            <a:r>
              <a:rPr lang="en-GB" sz="1100" b="1">
                <a:hlinkClick r:id="rId13"/>
              </a:rPr>
              <a:t>https://lumenprize.com/a-i-portrait-scoops-gold/</a:t>
            </a:r>
            <a:r>
              <a:rPr lang="en-GB" sz="1100" b="1"/>
              <a:t> </a:t>
            </a:r>
            <a:endParaRPr lang="en-GB" sz="1100" b="1" dirty="0"/>
          </a:p>
        </p:txBody>
      </p:sp>
      <p:sp>
        <p:nvSpPr>
          <p:cNvPr id="4" name="Rectangle 3"/>
          <p:cNvSpPr/>
          <p:nvPr/>
        </p:nvSpPr>
        <p:spPr>
          <a:xfrm>
            <a:off x="7293230" y="359611"/>
            <a:ext cx="3752950" cy="461665"/>
          </a:xfrm>
          <a:prstGeom prst="rect">
            <a:avLst/>
          </a:prstGeom>
        </p:spPr>
        <p:txBody>
          <a:bodyPr wrap="none">
            <a:spAutoFit/>
          </a:bodyPr>
          <a:lstStyle/>
          <a:p>
            <a:r>
              <a:rPr lang="en-GB" sz="2400" b="1" dirty="0">
                <a:hlinkClick r:id="rId14"/>
              </a:rPr>
              <a:t>http://quasimondo.com/</a:t>
            </a:r>
            <a:endParaRPr lang="en-GB" sz="2400" b="1" dirty="0"/>
          </a:p>
        </p:txBody>
      </p:sp>
    </p:spTree>
    <p:custDataLst>
      <p:tags r:id="rId1"/>
    </p:custDataLst>
    <p:extLst>
      <p:ext uri="{BB962C8B-B14F-4D97-AF65-F5344CB8AC3E}">
        <p14:creationId xmlns:p14="http://schemas.microsoft.com/office/powerpoint/2010/main" val="3995074173"/>
      </p:ext>
    </p:extLst>
  </p:cSld>
  <p:clrMapOvr>
    <a:masterClrMapping/>
  </p:clrMapOvr>
  <p:transition spd="slow"/>
  <p:timing>
    <p:tnLst>
      <p:par>
        <p:cTn id="1" dur="indefinite" restart="never" nodeType="tmRoot">
          <p:childTnLst>
            <p:par>
              <p:cTn id="2"/>
            </p:par>
            <p:par>
              <p:cTn id="3"/>
            </p:par>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62"/>
          <p:cNvSpPr txBox="1">
            <a:spLocks noGrp="1"/>
          </p:cNvSpPr>
          <p:nvPr>
            <p:ph type="title"/>
          </p:nvPr>
        </p:nvSpPr>
        <p:spPr>
          <a:xfrm>
            <a:off x="983432" y="-10167"/>
            <a:ext cx="11208568" cy="14127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GB" sz="2200" b="1" dirty="0"/>
              <a:t>Imaginary Cities Exhibition</a:t>
            </a:r>
            <a:br>
              <a:rPr lang="en-GB" sz="2200" b="1" dirty="0"/>
            </a:br>
            <a:r>
              <a:rPr lang="en-GB" sz="2200" b="1" dirty="0"/>
              <a:t>Michael Takeo Magruder – Artist / Researcher / Cultural Re-mixer</a:t>
            </a:r>
            <a:br>
              <a:rPr lang="en-GB" sz="2200" b="1" dirty="0"/>
            </a:br>
            <a:r>
              <a:rPr lang="en-GB" sz="2200" b="1" dirty="0"/>
              <a:t>Using historic urban maps, public interaction &amp; algorithms to create new art</a:t>
            </a:r>
            <a:endParaRPr sz="2200" b="1" dirty="0"/>
          </a:p>
        </p:txBody>
      </p:sp>
      <p:pic>
        <p:nvPicPr>
          <p:cNvPr id="962" name="Google Shape;962;p62"/>
          <p:cNvPicPr preferRelativeResize="0"/>
          <p:nvPr/>
        </p:nvPicPr>
        <p:blipFill rotWithShape="1">
          <a:blip r:embed="rId3">
            <a:alphaModFix/>
          </a:blip>
          <a:srcRect/>
          <a:stretch/>
        </p:blipFill>
        <p:spPr>
          <a:xfrm>
            <a:off x="1773875" y="3426629"/>
            <a:ext cx="1045779" cy="866467"/>
          </a:xfrm>
          <a:prstGeom prst="rect">
            <a:avLst/>
          </a:prstGeom>
          <a:noFill/>
          <a:ln>
            <a:noFill/>
          </a:ln>
        </p:spPr>
      </p:pic>
      <p:pic>
        <p:nvPicPr>
          <p:cNvPr id="963" name="Google Shape;963;p62"/>
          <p:cNvPicPr preferRelativeResize="0"/>
          <p:nvPr/>
        </p:nvPicPr>
        <p:blipFill rotWithShape="1">
          <a:blip r:embed="rId4">
            <a:alphaModFix/>
          </a:blip>
          <a:srcRect/>
          <a:stretch/>
        </p:blipFill>
        <p:spPr>
          <a:xfrm>
            <a:off x="1917839" y="4391117"/>
            <a:ext cx="882815" cy="1198123"/>
          </a:xfrm>
          <a:prstGeom prst="rect">
            <a:avLst/>
          </a:prstGeom>
          <a:noFill/>
          <a:ln>
            <a:noFill/>
          </a:ln>
        </p:spPr>
      </p:pic>
      <p:pic>
        <p:nvPicPr>
          <p:cNvPr id="964" name="Google Shape;964;p62"/>
          <p:cNvPicPr preferRelativeResize="0"/>
          <p:nvPr/>
        </p:nvPicPr>
        <p:blipFill rotWithShape="1">
          <a:blip r:embed="rId5">
            <a:alphaModFix/>
          </a:blip>
          <a:srcRect/>
          <a:stretch/>
        </p:blipFill>
        <p:spPr>
          <a:xfrm>
            <a:off x="254633" y="4427978"/>
            <a:ext cx="1241510" cy="801222"/>
          </a:xfrm>
          <a:prstGeom prst="rect">
            <a:avLst/>
          </a:prstGeom>
          <a:noFill/>
          <a:ln>
            <a:noFill/>
          </a:ln>
        </p:spPr>
      </p:pic>
      <p:pic>
        <p:nvPicPr>
          <p:cNvPr id="965" name="Google Shape;965;p62"/>
          <p:cNvPicPr preferRelativeResize="0"/>
          <p:nvPr/>
        </p:nvPicPr>
        <p:blipFill rotWithShape="1">
          <a:blip r:embed="rId6">
            <a:alphaModFix/>
          </a:blip>
          <a:srcRect/>
          <a:stretch/>
        </p:blipFill>
        <p:spPr>
          <a:xfrm>
            <a:off x="3270361" y="1616006"/>
            <a:ext cx="1466773" cy="2146150"/>
          </a:xfrm>
          <a:prstGeom prst="rect">
            <a:avLst/>
          </a:prstGeom>
          <a:noFill/>
          <a:ln>
            <a:noFill/>
          </a:ln>
        </p:spPr>
      </p:pic>
      <p:pic>
        <p:nvPicPr>
          <p:cNvPr id="966" name="Google Shape;966;p62"/>
          <p:cNvPicPr preferRelativeResize="0"/>
          <p:nvPr/>
        </p:nvPicPr>
        <p:blipFill rotWithShape="1">
          <a:blip r:embed="rId7">
            <a:alphaModFix/>
          </a:blip>
          <a:srcRect/>
          <a:stretch/>
        </p:blipFill>
        <p:spPr>
          <a:xfrm>
            <a:off x="5086602" y="1556949"/>
            <a:ext cx="2376918" cy="1479648"/>
          </a:xfrm>
          <a:prstGeom prst="rect">
            <a:avLst/>
          </a:prstGeom>
          <a:noFill/>
          <a:ln>
            <a:noFill/>
          </a:ln>
        </p:spPr>
      </p:pic>
      <p:pic>
        <p:nvPicPr>
          <p:cNvPr id="967" name="Google Shape;967;p62"/>
          <p:cNvPicPr preferRelativeResize="0"/>
          <p:nvPr/>
        </p:nvPicPr>
        <p:blipFill rotWithShape="1">
          <a:blip r:embed="rId8">
            <a:alphaModFix/>
          </a:blip>
          <a:srcRect/>
          <a:stretch/>
        </p:blipFill>
        <p:spPr>
          <a:xfrm>
            <a:off x="3250665" y="4078242"/>
            <a:ext cx="1961756" cy="1496915"/>
          </a:xfrm>
          <a:prstGeom prst="rect">
            <a:avLst/>
          </a:prstGeom>
          <a:noFill/>
          <a:ln>
            <a:noFill/>
          </a:ln>
        </p:spPr>
      </p:pic>
      <p:pic>
        <p:nvPicPr>
          <p:cNvPr id="968" name="Google Shape;968;p62"/>
          <p:cNvPicPr preferRelativeResize="0"/>
          <p:nvPr/>
        </p:nvPicPr>
        <p:blipFill rotWithShape="1">
          <a:blip r:embed="rId9">
            <a:alphaModFix/>
          </a:blip>
          <a:srcRect/>
          <a:stretch/>
        </p:blipFill>
        <p:spPr>
          <a:xfrm>
            <a:off x="7564772" y="1563740"/>
            <a:ext cx="2053852" cy="1391535"/>
          </a:xfrm>
          <a:prstGeom prst="rect">
            <a:avLst/>
          </a:prstGeom>
          <a:noFill/>
          <a:ln>
            <a:noFill/>
          </a:ln>
        </p:spPr>
      </p:pic>
      <p:pic>
        <p:nvPicPr>
          <p:cNvPr id="969" name="Google Shape;969;p62"/>
          <p:cNvPicPr preferRelativeResize="0"/>
          <p:nvPr/>
        </p:nvPicPr>
        <p:blipFill rotWithShape="1">
          <a:blip r:embed="rId10">
            <a:alphaModFix/>
          </a:blip>
          <a:srcRect/>
          <a:stretch/>
        </p:blipFill>
        <p:spPr>
          <a:xfrm>
            <a:off x="7564772" y="3116406"/>
            <a:ext cx="2053852" cy="1320706"/>
          </a:xfrm>
          <a:prstGeom prst="rect">
            <a:avLst/>
          </a:prstGeom>
          <a:noFill/>
          <a:ln>
            <a:noFill/>
          </a:ln>
        </p:spPr>
      </p:pic>
      <p:pic>
        <p:nvPicPr>
          <p:cNvPr id="970" name="Google Shape;970;p62"/>
          <p:cNvPicPr preferRelativeResize="0"/>
          <p:nvPr/>
        </p:nvPicPr>
        <p:blipFill rotWithShape="1">
          <a:blip r:embed="rId11">
            <a:alphaModFix/>
          </a:blip>
          <a:srcRect/>
          <a:stretch/>
        </p:blipFill>
        <p:spPr>
          <a:xfrm>
            <a:off x="5385230" y="3095410"/>
            <a:ext cx="2079826" cy="1386551"/>
          </a:xfrm>
          <a:prstGeom prst="rect">
            <a:avLst/>
          </a:prstGeom>
          <a:noFill/>
          <a:ln>
            <a:noFill/>
          </a:ln>
        </p:spPr>
      </p:pic>
      <p:pic>
        <p:nvPicPr>
          <p:cNvPr id="971" name="Google Shape;971;p62"/>
          <p:cNvPicPr preferRelativeResize="0"/>
          <p:nvPr/>
        </p:nvPicPr>
        <p:blipFill rotWithShape="1">
          <a:blip r:embed="rId12">
            <a:alphaModFix/>
          </a:blip>
          <a:srcRect/>
          <a:stretch/>
        </p:blipFill>
        <p:spPr>
          <a:xfrm>
            <a:off x="5479199" y="4581128"/>
            <a:ext cx="2103440" cy="1300672"/>
          </a:xfrm>
          <a:prstGeom prst="rect">
            <a:avLst/>
          </a:prstGeom>
          <a:noFill/>
          <a:ln>
            <a:noFill/>
          </a:ln>
        </p:spPr>
      </p:pic>
      <p:pic>
        <p:nvPicPr>
          <p:cNvPr id="972" name="Google Shape;972;p62"/>
          <p:cNvPicPr preferRelativeResize="0"/>
          <p:nvPr/>
        </p:nvPicPr>
        <p:blipFill rotWithShape="1">
          <a:blip r:embed="rId13">
            <a:alphaModFix/>
          </a:blip>
          <a:srcRect/>
          <a:stretch/>
        </p:blipFill>
        <p:spPr>
          <a:xfrm>
            <a:off x="7669462" y="4509120"/>
            <a:ext cx="1844472" cy="1512418"/>
          </a:xfrm>
          <a:prstGeom prst="rect">
            <a:avLst/>
          </a:prstGeom>
          <a:noFill/>
          <a:ln>
            <a:noFill/>
          </a:ln>
        </p:spPr>
      </p:pic>
      <p:pic>
        <p:nvPicPr>
          <p:cNvPr id="973" name="Google Shape;973;p62"/>
          <p:cNvPicPr preferRelativeResize="0"/>
          <p:nvPr/>
        </p:nvPicPr>
        <p:blipFill rotWithShape="1">
          <a:blip r:embed="rId14">
            <a:alphaModFix/>
          </a:blip>
          <a:srcRect/>
          <a:stretch/>
        </p:blipFill>
        <p:spPr>
          <a:xfrm>
            <a:off x="239061" y="1556949"/>
            <a:ext cx="2735042" cy="1538461"/>
          </a:xfrm>
          <a:prstGeom prst="rect">
            <a:avLst/>
          </a:prstGeom>
          <a:noFill/>
          <a:ln>
            <a:noFill/>
          </a:ln>
        </p:spPr>
      </p:pic>
      <p:pic>
        <p:nvPicPr>
          <p:cNvPr id="974" name="Google Shape;974;p62"/>
          <p:cNvPicPr preferRelativeResize="0"/>
          <p:nvPr/>
        </p:nvPicPr>
        <p:blipFill rotWithShape="1">
          <a:blip r:embed="rId15">
            <a:alphaModFix/>
          </a:blip>
          <a:srcRect/>
          <a:stretch/>
        </p:blipFill>
        <p:spPr>
          <a:xfrm>
            <a:off x="273574" y="3461923"/>
            <a:ext cx="1222569" cy="831173"/>
          </a:xfrm>
          <a:prstGeom prst="rect">
            <a:avLst/>
          </a:prstGeom>
          <a:noFill/>
          <a:ln>
            <a:noFill/>
          </a:ln>
        </p:spPr>
      </p:pic>
      <p:pic>
        <p:nvPicPr>
          <p:cNvPr id="975" name="Google Shape;975;p62"/>
          <p:cNvPicPr preferRelativeResize="0"/>
          <p:nvPr/>
        </p:nvPicPr>
        <p:blipFill rotWithShape="1">
          <a:blip r:embed="rId16">
            <a:alphaModFix/>
          </a:blip>
          <a:srcRect/>
          <a:stretch/>
        </p:blipFill>
        <p:spPr>
          <a:xfrm>
            <a:off x="59267" y="5329308"/>
            <a:ext cx="924165" cy="907980"/>
          </a:xfrm>
          <a:prstGeom prst="rect">
            <a:avLst/>
          </a:prstGeom>
          <a:noFill/>
          <a:ln>
            <a:noFill/>
          </a:ln>
        </p:spPr>
      </p:pic>
      <p:sp>
        <p:nvSpPr>
          <p:cNvPr id="976" name="Google Shape;976;p62"/>
          <p:cNvSpPr/>
          <p:nvPr/>
        </p:nvSpPr>
        <p:spPr>
          <a:xfrm>
            <a:off x="884858" y="5689302"/>
            <a:ext cx="2737929" cy="584775"/>
          </a:xfrm>
          <a:prstGeom prst="rect">
            <a:avLst/>
          </a:prstGeom>
          <a:noFill/>
          <a:ln>
            <a:noFill/>
          </a:ln>
        </p:spPr>
        <p:txBody>
          <a:bodyPr spcFirstLastPara="1" wrap="square" lIns="91425" tIns="45700" rIns="91425" bIns="45700" anchor="t" anchorCtr="0">
            <a:spAutoFit/>
          </a:bodyPr>
          <a:lstStyle/>
          <a:p>
            <a:pPr marL="176212" marR="0" lvl="0" indent="0" algn="ctr" rtl="0">
              <a:spcBef>
                <a:spcPts val="0"/>
              </a:spcBef>
              <a:spcAft>
                <a:spcPts val="0"/>
              </a:spcAft>
              <a:buNone/>
            </a:pPr>
            <a:r>
              <a:rPr lang="en-GB" sz="1600" b="1">
                <a:solidFill>
                  <a:schemeClr val="dk1"/>
                </a:solidFill>
                <a:latin typeface="Arial"/>
                <a:ea typeface="Arial"/>
                <a:cs typeface="Arial"/>
                <a:sym typeface="Arial"/>
              </a:rPr>
              <a:t>4 city maps from 50,000 </a:t>
            </a:r>
            <a:endParaRPr sz="1600" b="1">
              <a:solidFill>
                <a:schemeClr val="dk1"/>
              </a:solidFill>
              <a:latin typeface="Arial"/>
              <a:ea typeface="Arial"/>
              <a:cs typeface="Arial"/>
              <a:sym typeface="Arial"/>
            </a:endParaRPr>
          </a:p>
          <a:p>
            <a:pPr marL="176212" marR="0" lvl="0" indent="0" algn="ctr" rtl="0">
              <a:spcBef>
                <a:spcPts val="0"/>
              </a:spcBef>
              <a:spcAft>
                <a:spcPts val="0"/>
              </a:spcAft>
              <a:buNone/>
            </a:pPr>
            <a:r>
              <a:rPr lang="en-GB" sz="1600" b="1">
                <a:solidFill>
                  <a:schemeClr val="dk1"/>
                </a:solidFill>
                <a:latin typeface="Arial"/>
                <a:ea typeface="Arial"/>
                <a:cs typeface="Arial"/>
                <a:sym typeface="Arial"/>
              </a:rPr>
              <a:t>found by volunteers</a:t>
            </a:r>
            <a:endParaRPr/>
          </a:p>
        </p:txBody>
      </p:sp>
      <p:sp>
        <p:nvSpPr>
          <p:cNvPr id="977" name="Google Shape;977;p62"/>
          <p:cNvSpPr txBox="1"/>
          <p:nvPr/>
        </p:nvSpPr>
        <p:spPr>
          <a:xfrm>
            <a:off x="384429" y="4206280"/>
            <a:ext cx="103105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b="1">
                <a:solidFill>
                  <a:schemeClr val="dk1"/>
                </a:solidFill>
                <a:latin typeface="Arial"/>
                <a:ea typeface="Arial"/>
                <a:cs typeface="Arial"/>
                <a:sym typeface="Arial"/>
              </a:rPr>
              <a:t>New York, 1861</a:t>
            </a:r>
            <a:endParaRPr sz="900" b="1">
              <a:solidFill>
                <a:schemeClr val="dk1"/>
              </a:solidFill>
              <a:latin typeface="Arial"/>
              <a:ea typeface="Arial"/>
              <a:cs typeface="Arial"/>
              <a:sym typeface="Arial"/>
            </a:endParaRPr>
          </a:p>
        </p:txBody>
      </p:sp>
      <p:sp>
        <p:nvSpPr>
          <p:cNvPr id="978" name="Google Shape;978;p62"/>
          <p:cNvSpPr txBox="1"/>
          <p:nvPr/>
        </p:nvSpPr>
        <p:spPr>
          <a:xfrm>
            <a:off x="484069" y="5142384"/>
            <a:ext cx="78739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b="1">
                <a:solidFill>
                  <a:schemeClr val="dk1"/>
                </a:solidFill>
                <a:latin typeface="Arial"/>
                <a:ea typeface="Arial"/>
                <a:cs typeface="Arial"/>
                <a:sym typeface="Arial"/>
              </a:rPr>
              <a:t>Paris, 1872</a:t>
            </a:r>
            <a:endParaRPr sz="900" b="1">
              <a:solidFill>
                <a:schemeClr val="dk1"/>
              </a:solidFill>
              <a:latin typeface="Arial"/>
              <a:ea typeface="Arial"/>
              <a:cs typeface="Arial"/>
              <a:sym typeface="Arial"/>
            </a:endParaRPr>
          </a:p>
        </p:txBody>
      </p:sp>
      <p:sp>
        <p:nvSpPr>
          <p:cNvPr id="979" name="Google Shape;979;p62"/>
          <p:cNvSpPr txBox="1"/>
          <p:nvPr/>
        </p:nvSpPr>
        <p:spPr>
          <a:xfrm>
            <a:off x="1819847" y="4167984"/>
            <a:ext cx="92845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b="1">
                <a:solidFill>
                  <a:schemeClr val="dk1"/>
                </a:solidFill>
                <a:latin typeface="Arial"/>
                <a:ea typeface="Arial"/>
                <a:cs typeface="Arial"/>
                <a:sym typeface="Arial"/>
              </a:rPr>
              <a:t>London, 1834</a:t>
            </a:r>
            <a:endParaRPr sz="900" b="1">
              <a:solidFill>
                <a:schemeClr val="dk1"/>
              </a:solidFill>
              <a:latin typeface="Arial"/>
              <a:ea typeface="Arial"/>
              <a:cs typeface="Arial"/>
              <a:sym typeface="Arial"/>
            </a:endParaRPr>
          </a:p>
        </p:txBody>
      </p:sp>
      <p:sp>
        <p:nvSpPr>
          <p:cNvPr id="980" name="Google Shape;980;p62"/>
          <p:cNvSpPr txBox="1"/>
          <p:nvPr/>
        </p:nvSpPr>
        <p:spPr>
          <a:xfrm>
            <a:off x="1895121" y="5502424"/>
            <a:ext cx="96051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b="1">
                <a:solidFill>
                  <a:schemeClr val="dk1"/>
                </a:solidFill>
                <a:latin typeface="Arial"/>
                <a:ea typeface="Arial"/>
                <a:cs typeface="Arial"/>
                <a:sym typeface="Arial"/>
              </a:rPr>
              <a:t>Chicago, 1874</a:t>
            </a:r>
            <a:endParaRPr sz="900" b="1">
              <a:solidFill>
                <a:schemeClr val="dk1"/>
              </a:solidFill>
              <a:latin typeface="Arial"/>
              <a:ea typeface="Arial"/>
              <a:cs typeface="Arial"/>
              <a:sym typeface="Arial"/>
            </a:endParaRPr>
          </a:p>
        </p:txBody>
      </p:sp>
      <p:sp>
        <p:nvSpPr>
          <p:cNvPr id="981" name="Google Shape;981;p62"/>
          <p:cNvSpPr/>
          <p:nvPr/>
        </p:nvSpPr>
        <p:spPr>
          <a:xfrm>
            <a:off x="9720188" y="1540096"/>
            <a:ext cx="247181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150,000 visitors</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Talks and events</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Limited edition Imaginary Cities book</a:t>
            </a:r>
            <a:endParaRPr/>
          </a:p>
        </p:txBody>
      </p:sp>
      <p:pic>
        <p:nvPicPr>
          <p:cNvPr id="982" name="Google Shape;982;p62"/>
          <p:cNvPicPr preferRelativeResize="0"/>
          <p:nvPr/>
        </p:nvPicPr>
        <p:blipFill rotWithShape="1">
          <a:blip r:embed="rId17">
            <a:alphaModFix/>
          </a:blip>
          <a:srcRect/>
          <a:stretch/>
        </p:blipFill>
        <p:spPr>
          <a:xfrm rot="5400000">
            <a:off x="9284197" y="3431095"/>
            <a:ext cx="3038998" cy="2170713"/>
          </a:xfrm>
          <a:prstGeom prst="rect">
            <a:avLst/>
          </a:prstGeom>
          <a:noFill/>
          <a:ln>
            <a:noFill/>
          </a:ln>
        </p:spPr>
      </p:pic>
      <p:sp>
        <p:nvSpPr>
          <p:cNvPr id="983" name="Google Shape;983;p62"/>
          <p:cNvSpPr/>
          <p:nvPr/>
        </p:nvSpPr>
        <p:spPr>
          <a:xfrm>
            <a:off x="5479199" y="5949280"/>
            <a:ext cx="675946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u="sng">
                <a:solidFill>
                  <a:schemeClr val="dk1"/>
                </a:solidFill>
                <a:latin typeface="Arial"/>
                <a:ea typeface="Arial"/>
                <a:cs typeface="Arial"/>
                <a:sym typeface="Arial"/>
                <a:hlinkClick r:id="rId18">
                  <a:extLst>
                    <a:ext uri="{A12FA001-AC4F-418D-AE19-62706E023703}">
                      <ahyp:hlinkClr xmlns:ahyp="http://schemas.microsoft.com/office/drawing/2018/hyperlinkcolor" val="tx"/>
                    </a:ext>
                  </a:extLst>
                </a:hlinkClick>
              </a:rPr>
              <a:t>https://www.youtube.com/watch?v=BwHVWw4hPzw&amp;feature=emb_logo</a:t>
            </a:r>
            <a:endParaRPr sz="16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104" y="-3610"/>
            <a:ext cx="11171895" cy="642735"/>
          </a:xfrm>
        </p:spPr>
        <p:txBody>
          <a:bodyPr/>
          <a:lstStyle/>
          <a:p>
            <a:r>
              <a:rPr lang="en-GB" b="1" dirty="0"/>
              <a:t>Vittoria’s World of Stories – Primary School</a:t>
            </a:r>
          </a:p>
        </p:txBody>
      </p:sp>
      <p:pic>
        <p:nvPicPr>
          <p:cNvPr id="4" name="Picture 3"/>
          <p:cNvPicPr/>
          <p:nvPr/>
        </p:nvPicPr>
        <p:blipFill rotWithShape="1">
          <a:blip r:embed="rId3"/>
          <a:srcRect l="32722" t="16412" r="33941" b="5471"/>
          <a:stretch/>
        </p:blipFill>
        <p:spPr bwMode="auto">
          <a:xfrm>
            <a:off x="1020105" y="1196752"/>
            <a:ext cx="3408861" cy="4834233"/>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33337" t="18818" r="34802" b="5470"/>
          <a:stretch/>
        </p:blipFill>
        <p:spPr bwMode="auto">
          <a:xfrm>
            <a:off x="4583833" y="1916833"/>
            <a:ext cx="1952625" cy="260921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5"/>
          <a:srcRect l="33337" t="18162" r="34679" b="5252"/>
          <a:stretch/>
        </p:blipFill>
        <p:spPr bwMode="auto">
          <a:xfrm>
            <a:off x="6550601" y="1916832"/>
            <a:ext cx="1901825" cy="256032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33460" t="19256" r="34925" b="6346"/>
          <a:stretch/>
        </p:blipFill>
        <p:spPr bwMode="auto">
          <a:xfrm>
            <a:off x="7502582" y="3122771"/>
            <a:ext cx="1879600" cy="248666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7"/>
          <a:srcRect l="33460" t="18381" r="34925" b="5471"/>
          <a:stretch/>
        </p:blipFill>
        <p:spPr bwMode="auto">
          <a:xfrm>
            <a:off x="5156200" y="3573016"/>
            <a:ext cx="1879600" cy="254508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8"/>
          <a:srcRect l="33337" t="18381" r="35048" b="5471"/>
          <a:stretch/>
        </p:blipFill>
        <p:spPr bwMode="auto">
          <a:xfrm>
            <a:off x="8762160" y="1196752"/>
            <a:ext cx="1879600" cy="2545080"/>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1221415" y="6209595"/>
            <a:ext cx="2736647" cy="369332"/>
          </a:xfrm>
          <a:prstGeom prst="rect">
            <a:avLst/>
          </a:prstGeom>
        </p:spPr>
        <p:txBody>
          <a:bodyPr wrap="none">
            <a:spAutoFit/>
          </a:bodyPr>
          <a:lstStyle/>
          <a:p>
            <a:r>
              <a:rPr lang="en-GB" b="1" dirty="0"/>
              <a:t>https://goo.gl/mYw7UM</a:t>
            </a:r>
          </a:p>
        </p:txBody>
      </p:sp>
      <p:sp>
        <p:nvSpPr>
          <p:cNvPr id="12" name="TextBox 11"/>
          <p:cNvSpPr txBox="1"/>
          <p:nvPr/>
        </p:nvSpPr>
        <p:spPr>
          <a:xfrm>
            <a:off x="9503730" y="5009266"/>
            <a:ext cx="2688270" cy="1200329"/>
          </a:xfrm>
          <a:prstGeom prst="rect">
            <a:avLst/>
          </a:prstGeom>
          <a:solidFill>
            <a:schemeClr val="tx2"/>
          </a:solidFill>
        </p:spPr>
        <p:txBody>
          <a:bodyPr wrap="square" rtlCol="0">
            <a:spAutoFit/>
          </a:bodyPr>
          <a:lstStyle/>
          <a:p>
            <a:r>
              <a:rPr lang="en-GB" sz="2400" b="1" dirty="0">
                <a:solidFill>
                  <a:schemeClr val="bg1"/>
                </a:solidFill>
              </a:rPr>
              <a:t>1 million images</a:t>
            </a:r>
          </a:p>
          <a:p>
            <a:r>
              <a:rPr lang="en-GB" sz="2400" b="1" dirty="0">
                <a:solidFill>
                  <a:schemeClr val="bg1"/>
                </a:solidFill>
              </a:rPr>
              <a:t>from scanned </a:t>
            </a:r>
          </a:p>
          <a:p>
            <a:r>
              <a:rPr lang="en-GB" sz="2400" b="1" dirty="0">
                <a:solidFill>
                  <a:schemeClr val="bg1"/>
                </a:solidFill>
              </a:rPr>
              <a:t>books</a:t>
            </a:r>
          </a:p>
        </p:txBody>
      </p:sp>
    </p:spTree>
    <p:extLst>
      <p:ext uri="{BB962C8B-B14F-4D97-AF65-F5344CB8AC3E}">
        <p14:creationId xmlns:p14="http://schemas.microsoft.com/office/powerpoint/2010/main" val="1292172133"/>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347" t="14563" r="42252" b="5703"/>
          <a:stretch/>
        </p:blipFill>
        <p:spPr>
          <a:xfrm>
            <a:off x="2131948" y="1489655"/>
            <a:ext cx="3855274" cy="4277769"/>
          </a:xfrm>
          <a:prstGeom prst="rect">
            <a:avLst/>
          </a:prstGeom>
        </p:spPr>
      </p:pic>
      <p:sp>
        <p:nvSpPr>
          <p:cNvPr id="6" name="Rectangle 5"/>
          <p:cNvSpPr/>
          <p:nvPr/>
        </p:nvSpPr>
        <p:spPr>
          <a:xfrm>
            <a:off x="6395154" y="4677696"/>
            <a:ext cx="4569456" cy="584775"/>
          </a:xfrm>
          <a:prstGeom prst="rect">
            <a:avLst/>
          </a:prstGeom>
        </p:spPr>
        <p:txBody>
          <a:bodyPr wrap="none">
            <a:spAutoFit/>
          </a:bodyPr>
          <a:lstStyle/>
          <a:p>
            <a:r>
              <a:rPr lang="en-GB" sz="3200" b="1" dirty="0">
                <a:hlinkClick r:id="rId3"/>
              </a:rPr>
              <a:t>https://goo.gl/8rQWo7</a:t>
            </a:r>
            <a:r>
              <a:rPr lang="en-GB" sz="3200" b="1" dirty="0"/>
              <a:t> </a:t>
            </a:r>
          </a:p>
        </p:txBody>
      </p:sp>
      <p:pic>
        <p:nvPicPr>
          <p:cNvPr id="6146" name="Picture 2" descr="Myself with chair 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394" y="1783827"/>
            <a:ext cx="1453052" cy="18107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52340" y="5325215"/>
            <a:ext cx="4455085" cy="646331"/>
          </a:xfrm>
          <a:prstGeom prst="rect">
            <a:avLst/>
          </a:prstGeom>
          <a:noFill/>
        </p:spPr>
        <p:txBody>
          <a:bodyPr wrap="square" rtlCol="0">
            <a:spAutoFit/>
          </a:bodyPr>
          <a:lstStyle/>
          <a:p>
            <a:r>
              <a:rPr lang="en-GB" b="1" dirty="0"/>
              <a:t>Ruby Dixon – School work experience </a:t>
            </a:r>
            <a:r>
              <a:rPr lang="en-GB" b="1" dirty="0">
                <a:hlinkClick r:id="rId5"/>
              </a:rPr>
              <a:t>https://goo.gl/AniJiP</a:t>
            </a:r>
            <a:r>
              <a:rPr lang="en-GB" b="1" dirty="0"/>
              <a:t> </a:t>
            </a:r>
          </a:p>
        </p:txBody>
      </p:sp>
      <p:sp>
        <p:nvSpPr>
          <p:cNvPr id="2" name="Title 1"/>
          <p:cNvSpPr>
            <a:spLocks noGrp="1"/>
          </p:cNvSpPr>
          <p:nvPr>
            <p:ph type="title"/>
          </p:nvPr>
        </p:nvSpPr>
        <p:spPr>
          <a:xfrm>
            <a:off x="1118340" y="548251"/>
            <a:ext cx="4608512" cy="509151"/>
          </a:xfrm>
        </p:spPr>
        <p:txBody>
          <a:bodyPr/>
          <a:lstStyle/>
          <a:p>
            <a:r>
              <a:rPr lang="en-GB" sz="2400" b="1" dirty="0"/>
              <a:t>Curating Finnish Titles</a:t>
            </a:r>
          </a:p>
        </p:txBody>
      </p:sp>
      <p:sp>
        <p:nvSpPr>
          <p:cNvPr id="14" name="Title 1"/>
          <p:cNvSpPr txBox="1">
            <a:spLocks/>
          </p:cNvSpPr>
          <p:nvPr/>
        </p:nvSpPr>
        <p:spPr bwMode="auto">
          <a:xfrm>
            <a:off x="1024394" y="115998"/>
            <a:ext cx="6440646" cy="509151"/>
          </a:xfrm>
          <a:prstGeom prst="rect">
            <a:avLst/>
          </a:prstGeom>
          <a:solidFill>
            <a:schemeClr val="bg1"/>
          </a:solidFill>
          <a:ln>
            <a:noFill/>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200" kern="1200">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2pPr>
            <a:lvl3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3pPr>
            <a:lvl4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4pPr>
            <a:lvl5pPr algn="l" rtl="0" eaLnBrk="0" fontAlgn="base" hangingPunct="0">
              <a:spcBef>
                <a:spcPct val="0"/>
              </a:spcBef>
              <a:spcAft>
                <a:spcPct val="0"/>
              </a:spcAft>
              <a:defRPr sz="3200">
                <a:solidFill>
                  <a:schemeClr val="tx1"/>
                </a:solidFill>
                <a:latin typeface="Arial" charset="0"/>
                <a:ea typeface="MS PGothic" pitchFamily="34" charset="-128"/>
                <a:cs typeface="ＭＳ Ｐゴシック" charset="0"/>
              </a:defRPr>
            </a:lvl5pPr>
            <a:lvl6pPr marL="457200" algn="l" rtl="0" fontAlgn="base">
              <a:spcBef>
                <a:spcPct val="0"/>
              </a:spcBef>
              <a:spcAft>
                <a:spcPct val="0"/>
              </a:spcAft>
              <a:defRPr sz="3200">
                <a:solidFill>
                  <a:schemeClr val="tx1"/>
                </a:solidFill>
                <a:latin typeface="Arial" charset="0"/>
              </a:defRPr>
            </a:lvl6pPr>
            <a:lvl7pPr marL="914400" algn="l" rtl="0" fontAlgn="base">
              <a:spcBef>
                <a:spcPct val="0"/>
              </a:spcBef>
              <a:spcAft>
                <a:spcPct val="0"/>
              </a:spcAft>
              <a:defRPr sz="3200">
                <a:solidFill>
                  <a:schemeClr val="tx1"/>
                </a:solidFill>
                <a:latin typeface="Arial" charset="0"/>
              </a:defRPr>
            </a:lvl7pPr>
            <a:lvl8pPr marL="1371600" algn="l" rtl="0" fontAlgn="base">
              <a:spcBef>
                <a:spcPct val="0"/>
              </a:spcBef>
              <a:spcAft>
                <a:spcPct val="0"/>
              </a:spcAft>
              <a:defRPr sz="3200">
                <a:solidFill>
                  <a:schemeClr val="tx1"/>
                </a:solidFill>
                <a:latin typeface="Arial" charset="0"/>
              </a:defRPr>
            </a:lvl8pPr>
            <a:lvl9pPr marL="1828800" algn="l" rtl="0" fontAlgn="base">
              <a:spcBef>
                <a:spcPct val="0"/>
              </a:spcBef>
              <a:spcAft>
                <a:spcPct val="0"/>
              </a:spcAft>
              <a:defRPr sz="3200">
                <a:solidFill>
                  <a:schemeClr val="tx1"/>
                </a:solidFill>
                <a:latin typeface="Arial" charset="0"/>
              </a:defRPr>
            </a:lvl9pPr>
          </a:lstStyle>
          <a:p>
            <a:r>
              <a:rPr lang="en-GB" b="1" dirty="0"/>
              <a:t>Working with Senior schools</a:t>
            </a:r>
          </a:p>
        </p:txBody>
      </p:sp>
    </p:spTree>
    <p:extLst>
      <p:ext uri="{BB962C8B-B14F-4D97-AF65-F5344CB8AC3E}">
        <p14:creationId xmlns:p14="http://schemas.microsoft.com/office/powerpoint/2010/main" val="181045484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5486-7B72-816E-AF81-FF1E51CC3688}"/>
              </a:ext>
            </a:extLst>
          </p:cNvPr>
          <p:cNvSpPr>
            <a:spLocks noGrp="1"/>
          </p:cNvSpPr>
          <p:nvPr>
            <p:ph type="title"/>
          </p:nvPr>
        </p:nvSpPr>
        <p:spPr/>
        <p:txBody>
          <a:bodyPr/>
          <a:lstStyle/>
          <a:p>
            <a:r>
              <a:rPr lang="en-GB" dirty="0"/>
              <a:t>Structure</a:t>
            </a:r>
          </a:p>
        </p:txBody>
      </p:sp>
      <p:sp>
        <p:nvSpPr>
          <p:cNvPr id="3" name="Text Placeholder 2">
            <a:extLst>
              <a:ext uri="{FF2B5EF4-FFF2-40B4-BE49-F238E27FC236}">
                <a16:creationId xmlns:a16="http://schemas.microsoft.com/office/drawing/2014/main" id="{A8499E25-58F3-9CFF-0243-6B58D09D4239}"/>
              </a:ext>
            </a:extLst>
          </p:cNvPr>
          <p:cNvSpPr>
            <a:spLocks noGrp="1"/>
          </p:cNvSpPr>
          <p:nvPr>
            <p:ph type="body" idx="1"/>
          </p:nvPr>
        </p:nvSpPr>
        <p:spPr>
          <a:xfrm>
            <a:off x="1866900" y="1873779"/>
            <a:ext cx="9753600" cy="3110442"/>
          </a:xfrm>
        </p:spPr>
        <p:txBody>
          <a:bodyPr/>
          <a:lstStyle/>
          <a:p>
            <a:pPr marL="685800" indent="-457200">
              <a:buFont typeface="Arial" panose="020B0604020202020204" pitchFamily="34" charset="0"/>
              <a:buChar char="•"/>
            </a:pPr>
            <a:r>
              <a:rPr lang="en-GB" sz="2200" dirty="0"/>
              <a:t>Introduction</a:t>
            </a:r>
          </a:p>
          <a:p>
            <a:pPr marL="685800" indent="-457200">
              <a:buFont typeface="Arial" panose="020B0604020202020204" pitchFamily="34" charset="0"/>
              <a:buChar char="•"/>
            </a:pPr>
            <a:r>
              <a:rPr lang="en-GB" sz="2200" dirty="0"/>
              <a:t>Creative research and experimentation</a:t>
            </a:r>
          </a:p>
          <a:p>
            <a:pPr marL="685800" indent="-457200">
              <a:buFont typeface="Arial" panose="020B0604020202020204" pitchFamily="34" charset="0"/>
              <a:buChar char="•"/>
            </a:pPr>
            <a:r>
              <a:rPr lang="en-GB" sz="2200"/>
              <a:t>RODEO</a:t>
            </a:r>
          </a:p>
          <a:p>
            <a:pPr marL="685800" indent="-457200">
              <a:buFont typeface="Arial" panose="020B0604020202020204" pitchFamily="34" charset="0"/>
              <a:buChar char="•"/>
            </a:pPr>
            <a:r>
              <a:rPr lang="en-GB" sz="2200" dirty="0"/>
              <a:t>Reuse of Digital Collections</a:t>
            </a:r>
          </a:p>
          <a:p>
            <a:pPr marL="685800" indent="-457200">
              <a:buFont typeface="Arial" panose="020B0604020202020204" pitchFamily="34" charset="0"/>
              <a:buChar char="•"/>
            </a:pPr>
            <a:r>
              <a:rPr lang="en-GB" sz="2200" dirty="0"/>
              <a:t>Lessons learned</a:t>
            </a:r>
          </a:p>
          <a:p>
            <a:pPr marL="685800" indent="-457200">
              <a:buFont typeface="Arial" panose="020B0604020202020204" pitchFamily="34" charset="0"/>
              <a:buChar char="•"/>
            </a:pPr>
            <a:r>
              <a:rPr lang="en-GB" sz="2200" dirty="0"/>
              <a:t>GLAM Labs</a:t>
            </a:r>
          </a:p>
          <a:p>
            <a:pPr marL="685800" indent="-457200">
              <a:buFont typeface="Arial" panose="020B0604020202020204" pitchFamily="34" charset="0"/>
              <a:buChar char="•"/>
            </a:pPr>
            <a:endParaRPr lang="en-GB" sz="2200" dirty="0"/>
          </a:p>
          <a:p>
            <a:pPr marL="685800" indent="-457200">
              <a:buFont typeface="Arial" panose="020B0604020202020204" pitchFamily="34" charset="0"/>
              <a:buChar char="•"/>
            </a:pPr>
            <a:endParaRPr lang="en-GB" sz="2200" dirty="0"/>
          </a:p>
        </p:txBody>
      </p:sp>
    </p:spTree>
    <p:extLst>
      <p:ext uri="{BB962C8B-B14F-4D97-AF65-F5344CB8AC3E}">
        <p14:creationId xmlns:p14="http://schemas.microsoft.com/office/powerpoint/2010/main" val="1461033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752" y="87176"/>
            <a:ext cx="11233248" cy="923232"/>
          </a:xfrm>
        </p:spPr>
        <p:txBody>
          <a:bodyPr/>
          <a:lstStyle/>
          <a:p>
            <a:r>
              <a:rPr lang="en-GB" sz="2800" b="1" dirty="0">
                <a:solidFill>
                  <a:schemeClr val="tx1"/>
                </a:solidFill>
              </a:rPr>
              <a:t>Australian National University Canberra (ANU)</a:t>
            </a:r>
            <a:br>
              <a:rPr lang="en-GB" sz="2800" b="1" dirty="0">
                <a:solidFill>
                  <a:schemeClr val="tx1"/>
                </a:solidFill>
              </a:rPr>
            </a:br>
            <a:r>
              <a:rPr lang="en-GB" sz="2800" b="1" dirty="0">
                <a:solidFill>
                  <a:schemeClr val="tx1"/>
                </a:solidFill>
              </a:rPr>
              <a:t>Centre for Digital Humanities Research</a:t>
            </a:r>
            <a:br>
              <a:rPr lang="en-GB" sz="2800" b="1" dirty="0">
                <a:solidFill>
                  <a:schemeClr val="tx1"/>
                </a:solidFill>
              </a:rPr>
            </a:br>
            <a:r>
              <a:rPr lang="en-GB" sz="2800" b="1" dirty="0">
                <a:solidFill>
                  <a:schemeClr val="tx1"/>
                </a:solidFill>
              </a:rPr>
              <a:t>British Library Labs Data Projects – using different kinds of data</a:t>
            </a:r>
          </a:p>
        </p:txBody>
      </p:sp>
      <p:sp>
        <p:nvSpPr>
          <p:cNvPr id="3" name="Content Placeholder 2"/>
          <p:cNvSpPr>
            <a:spLocks noGrp="1"/>
          </p:cNvSpPr>
          <p:nvPr>
            <p:ph idx="1"/>
          </p:nvPr>
        </p:nvSpPr>
        <p:spPr>
          <a:xfrm>
            <a:off x="5519936" y="1599148"/>
            <a:ext cx="6480720" cy="3948630"/>
          </a:xfrm>
        </p:spPr>
        <p:txBody>
          <a:bodyPr/>
          <a:lstStyle/>
          <a:p>
            <a:r>
              <a:rPr lang="en-GB" dirty="0">
                <a:solidFill>
                  <a:schemeClr val="tx1"/>
                </a:solidFill>
              </a:rPr>
              <a:t>Collaboration with Terhi Nurmikko-Fuller &amp; Katrina Grant, I was a visiting research fellow</a:t>
            </a:r>
          </a:p>
          <a:p>
            <a:r>
              <a:rPr lang="en-GB" dirty="0">
                <a:solidFill>
                  <a:schemeClr val="tx1"/>
                </a:solidFill>
              </a:rPr>
              <a:t>Centre for Digital Humanities Research</a:t>
            </a:r>
          </a:p>
          <a:p>
            <a:r>
              <a:rPr lang="en-GB" dirty="0">
                <a:solidFill>
                  <a:schemeClr val="tx1"/>
                </a:solidFill>
              </a:rPr>
              <a:t>Projects which use British Library data</a:t>
            </a:r>
          </a:p>
          <a:p>
            <a:pPr lvl="1"/>
            <a:r>
              <a:rPr lang="en-GB" dirty="0">
                <a:solidFill>
                  <a:schemeClr val="tx1"/>
                </a:solidFill>
              </a:rPr>
              <a:t>Chinatown tours</a:t>
            </a:r>
          </a:p>
          <a:p>
            <a:pPr lvl="1"/>
            <a:r>
              <a:rPr lang="en-GB" dirty="0">
                <a:solidFill>
                  <a:schemeClr val="tx1"/>
                </a:solidFill>
              </a:rPr>
              <a:t>Augmented Reality App for experiencing depression of composer</a:t>
            </a:r>
          </a:p>
          <a:p>
            <a:pPr lvl="1"/>
            <a:r>
              <a:rPr lang="en-GB" dirty="0">
                <a:solidFill>
                  <a:schemeClr val="tx1"/>
                </a:solidFill>
              </a:rPr>
              <a:t>App for endangered species detection in Botanical Gardens</a:t>
            </a:r>
          </a:p>
          <a:p>
            <a:endParaRPr lang="en-GB" dirty="0">
              <a:solidFill>
                <a:schemeClr val="tx1"/>
              </a:solidFill>
            </a:endParaRPr>
          </a:p>
        </p:txBody>
      </p:sp>
      <p:pic>
        <p:nvPicPr>
          <p:cNvPr id="9218"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7026" y="1599148"/>
            <a:ext cx="2316281" cy="173721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77362" y="2617583"/>
            <a:ext cx="2316281" cy="173721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7608" y="4386715"/>
            <a:ext cx="2316281" cy="1737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6393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6B7E-9494-F652-F310-F95A312D5976}"/>
              </a:ext>
            </a:extLst>
          </p:cNvPr>
          <p:cNvSpPr>
            <a:spLocks noGrp="1"/>
          </p:cNvSpPr>
          <p:nvPr>
            <p:ph type="title"/>
          </p:nvPr>
        </p:nvSpPr>
        <p:spPr>
          <a:xfrm>
            <a:off x="982980" y="0"/>
            <a:ext cx="9753600" cy="1487862"/>
          </a:xfrm>
        </p:spPr>
        <p:txBody>
          <a:bodyPr/>
          <a:lstStyle/>
          <a:p>
            <a:r>
              <a:rPr lang="en-GB" dirty="0"/>
              <a:t>Estonian Museum of Literature</a:t>
            </a:r>
            <a:br>
              <a:rPr lang="en-GB" dirty="0"/>
            </a:br>
            <a:r>
              <a:rPr lang="en-GB" dirty="0"/>
              <a:t>Hack Event – April 2026</a:t>
            </a:r>
          </a:p>
        </p:txBody>
      </p:sp>
      <p:sp>
        <p:nvSpPr>
          <p:cNvPr id="5" name="TextBox 4">
            <a:extLst>
              <a:ext uri="{FF2B5EF4-FFF2-40B4-BE49-F238E27FC236}">
                <a16:creationId xmlns:a16="http://schemas.microsoft.com/office/drawing/2014/main" id="{E37ED837-A37B-7C02-D48E-2284ECFF6DC0}"/>
              </a:ext>
            </a:extLst>
          </p:cNvPr>
          <p:cNvSpPr txBox="1"/>
          <p:nvPr/>
        </p:nvSpPr>
        <p:spPr>
          <a:xfrm>
            <a:off x="1927860" y="6149350"/>
            <a:ext cx="9583420" cy="307777"/>
          </a:xfrm>
          <a:prstGeom prst="rect">
            <a:avLst/>
          </a:prstGeom>
          <a:noFill/>
        </p:spPr>
        <p:txBody>
          <a:bodyPr wrap="square">
            <a:spAutoFit/>
          </a:bodyPr>
          <a:lstStyle/>
          <a:p>
            <a:r>
              <a:rPr lang="en-GB" dirty="0"/>
              <a:t>https://www.etkad.ee/uudised/rahvalaulude-kaardistamine-hum-andmelabori-hakatoni-voidutiim-tutvustab-oma-tood/</a:t>
            </a:r>
          </a:p>
        </p:txBody>
      </p:sp>
      <p:pic>
        <p:nvPicPr>
          <p:cNvPr id="6" name="Picture 5">
            <a:extLst>
              <a:ext uri="{FF2B5EF4-FFF2-40B4-BE49-F238E27FC236}">
                <a16:creationId xmlns:a16="http://schemas.microsoft.com/office/drawing/2014/main" id="{2F663817-9C41-0C6C-C470-CDA4597C3EEF}"/>
              </a:ext>
            </a:extLst>
          </p:cNvPr>
          <p:cNvPicPr>
            <a:picLocks noChangeAspect="1"/>
          </p:cNvPicPr>
          <p:nvPr/>
        </p:nvPicPr>
        <p:blipFill>
          <a:blip r:embed="rId2"/>
          <a:stretch>
            <a:fillRect/>
          </a:stretch>
        </p:blipFill>
        <p:spPr>
          <a:xfrm>
            <a:off x="4110492" y="1535748"/>
            <a:ext cx="3364706" cy="1582487"/>
          </a:xfrm>
          <a:prstGeom prst="rect">
            <a:avLst/>
          </a:prstGeom>
        </p:spPr>
      </p:pic>
      <p:pic>
        <p:nvPicPr>
          <p:cNvPr id="7" name="Picture 6">
            <a:extLst>
              <a:ext uri="{FF2B5EF4-FFF2-40B4-BE49-F238E27FC236}">
                <a16:creationId xmlns:a16="http://schemas.microsoft.com/office/drawing/2014/main" id="{1A177CF9-3CC9-4C81-4367-AAA3B559AFE3}"/>
              </a:ext>
            </a:extLst>
          </p:cNvPr>
          <p:cNvPicPr>
            <a:picLocks noChangeAspect="1"/>
          </p:cNvPicPr>
          <p:nvPr/>
        </p:nvPicPr>
        <p:blipFill>
          <a:blip r:embed="rId3"/>
          <a:stretch>
            <a:fillRect/>
          </a:stretch>
        </p:blipFill>
        <p:spPr>
          <a:xfrm>
            <a:off x="7475198" y="2558579"/>
            <a:ext cx="3428265" cy="2567940"/>
          </a:xfrm>
          <a:prstGeom prst="rect">
            <a:avLst/>
          </a:prstGeom>
        </p:spPr>
      </p:pic>
      <p:sp>
        <p:nvSpPr>
          <p:cNvPr id="3" name="TextBox 2">
            <a:extLst>
              <a:ext uri="{FF2B5EF4-FFF2-40B4-BE49-F238E27FC236}">
                <a16:creationId xmlns:a16="http://schemas.microsoft.com/office/drawing/2014/main" id="{AD8E330E-AE60-0B0B-184D-EAE62B2A41BB}"/>
              </a:ext>
            </a:extLst>
          </p:cNvPr>
          <p:cNvSpPr txBox="1"/>
          <p:nvPr/>
        </p:nvSpPr>
        <p:spPr>
          <a:xfrm>
            <a:off x="6286216" y="5126519"/>
            <a:ext cx="5905784" cy="523220"/>
          </a:xfrm>
          <a:prstGeom prst="rect">
            <a:avLst/>
          </a:prstGeom>
          <a:noFill/>
        </p:spPr>
        <p:txBody>
          <a:bodyPr wrap="none" rtlCol="0">
            <a:spAutoFit/>
          </a:bodyPr>
          <a:lstStyle/>
          <a:p>
            <a:pPr algn="ctr"/>
            <a:r>
              <a:rPr lang="en-GB" dirty="0"/>
              <a:t>Winning team were not Estonians</a:t>
            </a:r>
          </a:p>
          <a:p>
            <a:pPr algn="ctr"/>
            <a:r>
              <a:rPr lang="en-GB" dirty="0"/>
              <a:t>International team: Göktürk, Inna, and Hikmat. Photo: Hikmat </a:t>
            </a:r>
            <a:r>
              <a:rPr lang="en-GB" dirty="0" err="1"/>
              <a:t>Azimzade</a:t>
            </a:r>
            <a:r>
              <a:rPr lang="en-GB" dirty="0"/>
              <a:t>.</a:t>
            </a:r>
          </a:p>
        </p:txBody>
      </p:sp>
      <p:sp>
        <p:nvSpPr>
          <p:cNvPr id="4" name="TextBox 3">
            <a:extLst>
              <a:ext uri="{FF2B5EF4-FFF2-40B4-BE49-F238E27FC236}">
                <a16:creationId xmlns:a16="http://schemas.microsoft.com/office/drawing/2014/main" id="{555E0510-58A7-061B-AC22-B30C08B3CE87}"/>
              </a:ext>
            </a:extLst>
          </p:cNvPr>
          <p:cNvSpPr txBox="1"/>
          <p:nvPr/>
        </p:nvSpPr>
        <p:spPr>
          <a:xfrm>
            <a:off x="1455420" y="3759200"/>
            <a:ext cx="3996607" cy="738664"/>
          </a:xfrm>
          <a:prstGeom prst="rect">
            <a:avLst/>
          </a:prstGeom>
          <a:noFill/>
        </p:spPr>
        <p:txBody>
          <a:bodyPr wrap="none" rtlCol="0">
            <a:spAutoFit/>
          </a:bodyPr>
          <a:lstStyle/>
          <a:p>
            <a:r>
              <a:rPr lang="en-GB" dirty="0"/>
              <a:t>Renewed interest in Cultural Heritage in Estonia</a:t>
            </a:r>
          </a:p>
          <a:p>
            <a:r>
              <a:rPr lang="en-GB" dirty="0"/>
              <a:t>Weekend </a:t>
            </a:r>
            <a:r>
              <a:rPr lang="en-GB" dirty="0" err="1"/>
              <a:t>Hackevent</a:t>
            </a:r>
            <a:endParaRPr lang="en-GB" dirty="0"/>
          </a:p>
          <a:p>
            <a:r>
              <a:rPr lang="en-GB" dirty="0"/>
              <a:t>Preparation of Datasets</a:t>
            </a:r>
          </a:p>
        </p:txBody>
      </p:sp>
    </p:spTree>
    <p:extLst>
      <p:ext uri="{BB962C8B-B14F-4D97-AF65-F5344CB8AC3E}">
        <p14:creationId xmlns:p14="http://schemas.microsoft.com/office/powerpoint/2010/main" val="1725459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3CA7F-D3BE-3C06-2D0F-EDAF844845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2C4C8-1596-729B-4A0B-91C8D7FA1F02}"/>
              </a:ext>
            </a:extLst>
          </p:cNvPr>
          <p:cNvSpPr>
            <a:spLocks noGrp="1"/>
          </p:cNvSpPr>
          <p:nvPr>
            <p:ph type="title"/>
          </p:nvPr>
        </p:nvSpPr>
        <p:spPr/>
        <p:txBody>
          <a:bodyPr/>
          <a:lstStyle/>
          <a:p>
            <a:r>
              <a:rPr lang="en-GB" b="1" dirty="0"/>
              <a:t>Finding ‘reuse’ can be like fishing in the sea</a:t>
            </a:r>
          </a:p>
        </p:txBody>
      </p:sp>
      <p:pic>
        <p:nvPicPr>
          <p:cNvPr id="4" name="Picture 3">
            <a:extLst>
              <a:ext uri="{FF2B5EF4-FFF2-40B4-BE49-F238E27FC236}">
                <a16:creationId xmlns:a16="http://schemas.microsoft.com/office/drawing/2014/main" id="{503EAE13-7147-42F0-79AD-47DE93DBB407}"/>
              </a:ext>
            </a:extLst>
          </p:cNvPr>
          <p:cNvPicPr>
            <a:picLocks noChangeAspect="1"/>
          </p:cNvPicPr>
          <p:nvPr/>
        </p:nvPicPr>
        <p:blipFill>
          <a:blip r:embed="rId2"/>
          <a:stretch>
            <a:fillRect/>
          </a:stretch>
        </p:blipFill>
        <p:spPr>
          <a:xfrm>
            <a:off x="3329940" y="2405911"/>
            <a:ext cx="5907882" cy="3938588"/>
          </a:xfrm>
          <a:prstGeom prst="rect">
            <a:avLst/>
          </a:prstGeom>
        </p:spPr>
      </p:pic>
      <p:sp>
        <p:nvSpPr>
          <p:cNvPr id="6" name="TextBox 5">
            <a:extLst>
              <a:ext uri="{FF2B5EF4-FFF2-40B4-BE49-F238E27FC236}">
                <a16:creationId xmlns:a16="http://schemas.microsoft.com/office/drawing/2014/main" id="{71628B35-91DB-B4D0-4F83-E0A7E638054F}"/>
              </a:ext>
            </a:extLst>
          </p:cNvPr>
          <p:cNvSpPr txBox="1"/>
          <p:nvPr/>
        </p:nvSpPr>
        <p:spPr>
          <a:xfrm>
            <a:off x="3637320" y="6421384"/>
            <a:ext cx="5699521" cy="230832"/>
          </a:xfrm>
          <a:prstGeom prst="rect">
            <a:avLst/>
          </a:prstGeom>
          <a:noFill/>
        </p:spPr>
        <p:txBody>
          <a:bodyPr wrap="square">
            <a:spAutoFit/>
          </a:bodyPr>
          <a:lstStyle/>
          <a:p>
            <a:r>
              <a:rPr lang="en-GB" sz="900" dirty="0">
                <a:hlinkClick r:id="rId3"/>
              </a:rPr>
              <a:t>https://upload.wikimedia.org/wikipedia/commons/c/c5/Fisherman_throwing_the_net_in_the_Arabian_sea.jpg</a:t>
            </a:r>
            <a:endParaRPr lang="en-GB" sz="900" dirty="0"/>
          </a:p>
        </p:txBody>
      </p:sp>
    </p:spTree>
    <p:extLst>
      <p:ext uri="{BB962C8B-B14F-4D97-AF65-F5344CB8AC3E}">
        <p14:creationId xmlns:p14="http://schemas.microsoft.com/office/powerpoint/2010/main" val="425037028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94B4-FEF7-3906-73AD-7E66A80377E2}"/>
              </a:ext>
            </a:extLst>
          </p:cNvPr>
          <p:cNvSpPr>
            <a:spLocks noGrp="1"/>
          </p:cNvSpPr>
          <p:nvPr>
            <p:ph type="title"/>
          </p:nvPr>
        </p:nvSpPr>
        <p:spPr>
          <a:xfrm>
            <a:off x="1076325" y="0"/>
            <a:ext cx="9753600" cy="1487862"/>
          </a:xfrm>
        </p:spPr>
        <p:txBody>
          <a:bodyPr/>
          <a:lstStyle/>
          <a:p>
            <a:r>
              <a:rPr lang="en-GB" dirty="0"/>
              <a:t>Documenting and publishing impact of GLAM Digital Cultural Heritage</a:t>
            </a:r>
          </a:p>
        </p:txBody>
      </p:sp>
      <p:sp>
        <p:nvSpPr>
          <p:cNvPr id="3" name="Text Placeholder 2">
            <a:extLst>
              <a:ext uri="{FF2B5EF4-FFF2-40B4-BE49-F238E27FC236}">
                <a16:creationId xmlns:a16="http://schemas.microsoft.com/office/drawing/2014/main" id="{F73B3FA1-60CB-21DD-5326-9CD4392328D8}"/>
              </a:ext>
            </a:extLst>
          </p:cNvPr>
          <p:cNvSpPr>
            <a:spLocks noGrp="1"/>
          </p:cNvSpPr>
          <p:nvPr>
            <p:ph type="body" idx="1"/>
          </p:nvPr>
        </p:nvSpPr>
        <p:spPr>
          <a:xfrm>
            <a:off x="1257964" y="1873779"/>
            <a:ext cx="10848975" cy="3110442"/>
          </a:xfrm>
        </p:spPr>
        <p:txBody>
          <a:bodyPr/>
          <a:lstStyle/>
          <a:p>
            <a:pPr marL="514350" indent="-285750" fontAlgn="base">
              <a:buFont typeface="Arial" panose="020B0604020202020204" pitchFamily="34" charset="0"/>
              <a:buChar char="•"/>
            </a:pPr>
            <a:r>
              <a:rPr lang="en-GB" sz="2000" dirty="0"/>
              <a:t>GLAMs need to be better at systematically measuring impact of their reuse of digital cultural heritage</a:t>
            </a:r>
          </a:p>
          <a:p>
            <a:pPr marL="514350" indent="-285750" fontAlgn="base">
              <a:buFont typeface="Arial" panose="020B0604020202020204" pitchFamily="34" charset="0"/>
              <a:buChar char="•"/>
            </a:pPr>
            <a:r>
              <a:rPr lang="en-GB" sz="2000" dirty="0"/>
              <a:t>GLAMs don’t always document reuse of their digital cultural heritage, don’t always see the value, rely on proxy metrics such as views and downloads, but that does not say much about impact, they don’t tend to publish these accounts often</a:t>
            </a:r>
          </a:p>
          <a:p>
            <a:pPr marL="514350" indent="-285750" fontAlgn="base">
              <a:buFont typeface="Arial" panose="020B0604020202020204" pitchFamily="34" charset="0"/>
              <a:buChar char="•"/>
            </a:pPr>
            <a:r>
              <a:rPr lang="en-GB" sz="2000" dirty="0"/>
              <a:t>There are several schemes to help such as excellent </a:t>
            </a:r>
            <a:r>
              <a:rPr lang="en-GB" sz="2000" u="sng" dirty="0">
                <a:hlinkClick r:id="rId2"/>
              </a:rPr>
              <a:t>D-Craft</a:t>
            </a:r>
            <a:r>
              <a:rPr lang="en-GB" sz="2000" dirty="0"/>
              <a:t> and </a:t>
            </a:r>
            <a:r>
              <a:rPr lang="en-GB" sz="2000" u="sng" dirty="0" err="1">
                <a:hlinkClick r:id="rId3"/>
              </a:rPr>
              <a:t>inDICEs</a:t>
            </a:r>
            <a:r>
              <a:rPr lang="en-GB" sz="2000" u="sng" dirty="0">
                <a:hlinkClick r:id="rId3"/>
              </a:rPr>
              <a:t> </a:t>
            </a:r>
            <a:r>
              <a:rPr lang="en-GB" sz="2000" dirty="0"/>
              <a:t>examines social impact</a:t>
            </a:r>
          </a:p>
          <a:p>
            <a:pPr marL="514350" indent="-285750" fontAlgn="base">
              <a:buFont typeface="Arial" panose="020B0604020202020204" pitchFamily="34" charset="0"/>
              <a:buChar char="•"/>
            </a:pPr>
            <a:r>
              <a:rPr lang="en-GB" sz="2000" u="sng" dirty="0">
                <a:hlinkClick r:id="rId4"/>
              </a:rPr>
              <a:t>Collections as Data</a:t>
            </a:r>
            <a:r>
              <a:rPr lang="en-GB" sz="2000" dirty="0"/>
              <a:t> and </a:t>
            </a:r>
            <a:r>
              <a:rPr lang="en-GB" sz="2000" u="sng" dirty="0">
                <a:hlinkClick r:id="rId5"/>
              </a:rPr>
              <a:t>Datasheets for Cultural Heritage</a:t>
            </a:r>
            <a:r>
              <a:rPr lang="en-GB" sz="2000" dirty="0"/>
              <a:t> enable more systematic publication of digital cultural heritage, and make it machine accessible.</a:t>
            </a:r>
          </a:p>
          <a:p>
            <a:pPr marL="514350" indent="-285750" fontAlgn="base">
              <a:buFont typeface="Arial" panose="020B0604020202020204" pitchFamily="34" charset="0"/>
              <a:buChar char="•"/>
            </a:pPr>
            <a:r>
              <a:rPr lang="en-GB" sz="2000" dirty="0"/>
              <a:t>Me and colleagues are developing an approach to document reuse of digital cultural heritage to allow comparisons for better planning for digital cultural heritage projects</a:t>
            </a:r>
          </a:p>
        </p:txBody>
      </p:sp>
    </p:spTree>
    <p:extLst>
      <p:ext uri="{BB962C8B-B14F-4D97-AF65-F5344CB8AC3E}">
        <p14:creationId xmlns:p14="http://schemas.microsoft.com/office/powerpoint/2010/main" val="404203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DAF4B-9C30-A21C-A023-C48E6EB70B24}"/>
              </a:ext>
            </a:extLst>
          </p:cNvPr>
          <p:cNvSpPr>
            <a:spLocks noGrp="1"/>
          </p:cNvSpPr>
          <p:nvPr>
            <p:ph type="title"/>
          </p:nvPr>
        </p:nvSpPr>
        <p:spPr/>
        <p:txBody>
          <a:bodyPr/>
          <a:lstStyle/>
          <a:p>
            <a:r>
              <a:rPr lang="en-GB" dirty="0"/>
              <a:t>Towards a Schema for Digital Cultural Heritage Use / Reuse</a:t>
            </a:r>
          </a:p>
        </p:txBody>
      </p:sp>
      <p:sp>
        <p:nvSpPr>
          <p:cNvPr id="3" name="Text Placeholder 2">
            <a:extLst>
              <a:ext uri="{FF2B5EF4-FFF2-40B4-BE49-F238E27FC236}">
                <a16:creationId xmlns:a16="http://schemas.microsoft.com/office/drawing/2014/main" id="{394032B8-6508-68BF-8DDE-F8C2DB78893A}"/>
              </a:ext>
            </a:extLst>
          </p:cNvPr>
          <p:cNvSpPr>
            <a:spLocks noGrp="1"/>
          </p:cNvSpPr>
          <p:nvPr>
            <p:ph type="body" idx="1"/>
          </p:nvPr>
        </p:nvSpPr>
        <p:spPr>
          <a:xfrm>
            <a:off x="1005840" y="2514600"/>
            <a:ext cx="7574634" cy="3110442"/>
          </a:xfrm>
        </p:spPr>
        <p:txBody>
          <a:bodyPr/>
          <a:lstStyle/>
          <a:p>
            <a:r>
              <a:rPr lang="en-GB" sz="2200" dirty="0"/>
              <a:t>Article submitted to </a:t>
            </a:r>
            <a:r>
              <a:rPr lang="en-GB" sz="2200" dirty="0">
                <a:hlinkClick r:id="rId2"/>
              </a:rPr>
              <a:t>Heritage Journal Special Issue</a:t>
            </a:r>
            <a:endParaRPr lang="en-GB" sz="2200" dirty="0"/>
          </a:p>
          <a:p>
            <a:r>
              <a:rPr lang="en-GB" sz="2200" dirty="0"/>
              <a:t>By Mahendra Mahey, Pille Pruulmann-Vengerfeldt (Malmo University) and Pille Runnel (Estonian National Museum)</a:t>
            </a:r>
          </a:p>
        </p:txBody>
      </p:sp>
      <p:pic>
        <p:nvPicPr>
          <p:cNvPr id="5" name="Picture 4">
            <a:extLst>
              <a:ext uri="{FF2B5EF4-FFF2-40B4-BE49-F238E27FC236}">
                <a16:creationId xmlns:a16="http://schemas.microsoft.com/office/drawing/2014/main" id="{25CE16E8-4514-911D-CC25-BA8230B3AACA}"/>
              </a:ext>
            </a:extLst>
          </p:cNvPr>
          <p:cNvPicPr>
            <a:picLocks noChangeAspect="1"/>
          </p:cNvPicPr>
          <p:nvPr/>
        </p:nvPicPr>
        <p:blipFill>
          <a:blip r:embed="rId3"/>
          <a:stretch>
            <a:fillRect/>
          </a:stretch>
        </p:blipFill>
        <p:spPr>
          <a:xfrm>
            <a:off x="8712702" y="2482796"/>
            <a:ext cx="3224796" cy="3274828"/>
          </a:xfrm>
          <a:prstGeom prst="rect">
            <a:avLst/>
          </a:prstGeom>
        </p:spPr>
      </p:pic>
    </p:spTree>
    <p:extLst>
      <p:ext uri="{BB962C8B-B14F-4D97-AF65-F5344CB8AC3E}">
        <p14:creationId xmlns:p14="http://schemas.microsoft.com/office/powerpoint/2010/main" val="2915213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32EEE1D-CCB8-2420-9885-28DB11F84DB0}"/>
              </a:ext>
            </a:extLst>
          </p:cNvPr>
          <p:cNvGraphicFramePr>
            <a:graphicFrameLocks noGrp="1"/>
          </p:cNvGraphicFramePr>
          <p:nvPr>
            <p:extLst>
              <p:ext uri="{D42A27DB-BD31-4B8C-83A1-F6EECF244321}">
                <p14:modId xmlns:p14="http://schemas.microsoft.com/office/powerpoint/2010/main" val="1690948474"/>
              </p:ext>
            </p:extLst>
          </p:nvPr>
        </p:nvGraphicFramePr>
        <p:xfrm>
          <a:off x="1314449" y="2019301"/>
          <a:ext cx="10620375" cy="4262842"/>
        </p:xfrm>
        <a:graphic>
          <a:graphicData uri="http://schemas.openxmlformats.org/drawingml/2006/table">
            <a:tbl>
              <a:tblPr firstRow="1" firstCol="1" bandRow="1">
                <a:tableStyleId>{5C22544A-7EE6-4342-B048-85BDC9FD1C3A}</a:tableStyleId>
              </a:tblPr>
              <a:tblGrid>
                <a:gridCol w="2782539">
                  <a:extLst>
                    <a:ext uri="{9D8B030D-6E8A-4147-A177-3AD203B41FA5}">
                      <a16:colId xmlns:a16="http://schemas.microsoft.com/office/drawing/2014/main" val="1984100062"/>
                    </a:ext>
                  </a:extLst>
                </a:gridCol>
                <a:gridCol w="2149564">
                  <a:extLst>
                    <a:ext uri="{9D8B030D-6E8A-4147-A177-3AD203B41FA5}">
                      <a16:colId xmlns:a16="http://schemas.microsoft.com/office/drawing/2014/main" val="1306356037"/>
                    </a:ext>
                  </a:extLst>
                </a:gridCol>
                <a:gridCol w="1894674">
                  <a:extLst>
                    <a:ext uri="{9D8B030D-6E8A-4147-A177-3AD203B41FA5}">
                      <a16:colId xmlns:a16="http://schemas.microsoft.com/office/drawing/2014/main" val="2909928692"/>
                    </a:ext>
                  </a:extLst>
                </a:gridCol>
                <a:gridCol w="1896799">
                  <a:extLst>
                    <a:ext uri="{9D8B030D-6E8A-4147-A177-3AD203B41FA5}">
                      <a16:colId xmlns:a16="http://schemas.microsoft.com/office/drawing/2014/main" val="1847065248"/>
                    </a:ext>
                  </a:extLst>
                </a:gridCol>
                <a:gridCol w="1896799">
                  <a:extLst>
                    <a:ext uri="{9D8B030D-6E8A-4147-A177-3AD203B41FA5}">
                      <a16:colId xmlns:a16="http://schemas.microsoft.com/office/drawing/2014/main" val="3215491747"/>
                    </a:ext>
                  </a:extLst>
                </a:gridCol>
              </a:tblGrid>
              <a:tr h="214665">
                <a:tc>
                  <a:txBody>
                    <a:bodyPr/>
                    <a:lstStyle/>
                    <a:p>
                      <a:pPr algn="ctr">
                        <a:lnSpc>
                          <a:spcPts val="1300"/>
                        </a:lnSpc>
                        <a:buNone/>
                      </a:pPr>
                      <a:r>
                        <a:rPr lang="en-GB" sz="1400" dirty="0">
                          <a:effectLst/>
                        </a:rPr>
                        <a:t>Category</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Core Questions</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What it captures</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Example indicators</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ts val="1300"/>
                        </a:lnSpc>
                        <a:buNone/>
                      </a:pPr>
                      <a:r>
                        <a:rPr lang="en-GB" sz="1400">
                          <a:effectLst/>
                        </a:rPr>
                        <a:t>Why it matters</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522857638"/>
                  </a:ext>
                </a:extLst>
              </a:tr>
              <a:tr h="662799">
                <a:tc>
                  <a:txBody>
                    <a:bodyPr/>
                    <a:lstStyle/>
                    <a:p>
                      <a:pPr algn="ctr">
                        <a:lnSpc>
                          <a:spcPts val="1300"/>
                        </a:lnSpc>
                        <a:buNone/>
                      </a:pPr>
                      <a:endParaRPr lang="en-GB" sz="1400" b="0" i="1" dirty="0">
                        <a:effectLst/>
                      </a:endParaRPr>
                    </a:p>
                    <a:p>
                      <a:pPr algn="ctr">
                        <a:lnSpc>
                          <a:spcPts val="1300"/>
                        </a:lnSpc>
                        <a:buNone/>
                      </a:pPr>
                      <a:r>
                        <a:rPr lang="en-GB" sz="1400" b="0" i="1" dirty="0">
                          <a:effectLst/>
                        </a:rPr>
                        <a:t>7 Pre-questions</a:t>
                      </a:r>
                    </a:p>
                    <a:p>
                      <a:pPr algn="ctr">
                        <a:lnSpc>
                          <a:spcPts val="1300"/>
                        </a:lnSpc>
                        <a:buNone/>
                      </a:pPr>
                      <a:r>
                        <a:rPr lang="en-GB" sz="1400" dirty="0">
                          <a:effectLst/>
                        </a:rPr>
                        <a:t>1. Organisation &amp; </a:t>
                      </a:r>
                      <a:br>
                        <a:rPr lang="en-GB" sz="1400" dirty="0">
                          <a:effectLst/>
                        </a:rPr>
                      </a:br>
                      <a:r>
                        <a:rPr lang="en-GB" sz="1400" dirty="0">
                          <a:effectLst/>
                        </a:rPr>
                        <a:t>Context</a:t>
                      </a:r>
                      <a:br>
                        <a:rPr lang="en-GB" sz="1400" dirty="0">
                          <a:effectLst/>
                        </a:rPr>
                      </a:br>
                      <a:r>
                        <a:rPr lang="en-GB" sz="1400" b="0" i="1" dirty="0">
                          <a:effectLst/>
                        </a:rPr>
                        <a:t>6 Questions</a:t>
                      </a:r>
                      <a:br>
                        <a:rPr lang="en-GB" sz="1400" b="0" i="1" dirty="0">
                          <a:effectLst/>
                        </a:rPr>
                      </a:b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Where and under what conditions does reuse </a:t>
                      </a:r>
                      <a:br>
                        <a:rPr lang="en-GB" sz="1400" dirty="0">
                          <a:effectLst/>
                        </a:rPr>
                      </a:br>
                      <a:r>
                        <a:rPr lang="en-GB" sz="1400" dirty="0">
                          <a:effectLst/>
                        </a:rPr>
                        <a:t>occur?</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Institution type, </a:t>
                      </a:r>
                      <a:br>
                        <a:rPr lang="en-GB" sz="1400">
                          <a:effectLst/>
                        </a:rPr>
                      </a:br>
                      <a:r>
                        <a:rPr lang="en-GB" sz="1400">
                          <a:effectLst/>
                        </a:rPr>
                        <a:t>funding, resources, skills</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GLAM lab, grant-funded, team roles</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Explains capacity, constraints, and </a:t>
                      </a:r>
                      <a:br>
                        <a:rPr lang="en-GB" sz="1400" dirty="0">
                          <a:effectLst/>
                        </a:rPr>
                      </a:br>
                      <a:r>
                        <a:rPr lang="en-GB" sz="1400" dirty="0">
                          <a:effectLst/>
                        </a:rPr>
                        <a:t>sustainability</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996659473"/>
                  </a:ext>
                </a:extLst>
              </a:tr>
              <a:tr h="889129">
                <a:tc>
                  <a:txBody>
                    <a:bodyPr/>
                    <a:lstStyle/>
                    <a:p>
                      <a:pPr algn="ctr">
                        <a:lnSpc>
                          <a:spcPts val="1300"/>
                        </a:lnSpc>
                        <a:buNone/>
                      </a:pPr>
                      <a:r>
                        <a:rPr lang="en-GB" sz="1400" dirty="0">
                          <a:effectLst/>
                        </a:rPr>
                        <a:t>2. Heritage Assets &amp; </a:t>
                      </a:r>
                      <a:br>
                        <a:rPr lang="en-GB" sz="1400" dirty="0">
                          <a:effectLst/>
                        </a:rPr>
                      </a:br>
                      <a:r>
                        <a:rPr lang="en-GB" sz="1400" dirty="0">
                          <a:effectLst/>
                        </a:rPr>
                        <a:t>Technologies</a:t>
                      </a:r>
                      <a:br>
                        <a:rPr lang="en-GB" sz="1400" dirty="0">
                          <a:effectLst/>
                        </a:rPr>
                      </a:br>
                      <a:r>
                        <a:rPr lang="en-GB" sz="1400" b="0" i="1" dirty="0">
                          <a:effectLst/>
                        </a:rPr>
                        <a:t>6 Questions</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What materials and tools enable reuse?</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Data types, formats, Application Programming Interfaces (APIs), platforms, </a:t>
                      </a:r>
                      <a:br>
                        <a:rPr lang="en-GB" sz="1400" dirty="0">
                          <a:effectLst/>
                        </a:rPr>
                      </a:br>
                      <a:r>
                        <a:rPr lang="en-GB" sz="1400" dirty="0">
                          <a:effectLst/>
                        </a:rPr>
                        <a:t>processing</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Images, metadata, </a:t>
                      </a:r>
                      <a:br>
                        <a:rPr lang="en-GB" sz="1400">
                          <a:effectLst/>
                        </a:rPr>
                      </a:br>
                      <a:r>
                        <a:rPr lang="en-GB" sz="1400">
                          <a:effectLst/>
                        </a:rPr>
                        <a:t>Machine Learning tools</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Shapes what forms of reuse are </a:t>
                      </a:r>
                      <a:br>
                        <a:rPr lang="en-GB" sz="1400">
                          <a:effectLst/>
                        </a:rPr>
                      </a:br>
                      <a:r>
                        <a:rPr lang="en-GB" sz="1400">
                          <a:effectLst/>
                        </a:rPr>
                        <a:t>technically possible</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271002959"/>
                  </a:ext>
                </a:extLst>
              </a:tr>
              <a:tr h="436468">
                <a:tc>
                  <a:txBody>
                    <a:bodyPr/>
                    <a:lstStyle/>
                    <a:p>
                      <a:pPr algn="ctr">
                        <a:lnSpc>
                          <a:spcPts val="1300"/>
                        </a:lnSpc>
                        <a:buNone/>
                      </a:pPr>
                      <a:r>
                        <a:rPr lang="en-GB" sz="1400" dirty="0">
                          <a:effectLst/>
                        </a:rPr>
                        <a:t>3. Purpose &amp; Process</a:t>
                      </a:r>
                      <a:br>
                        <a:rPr lang="en-GB" sz="1400" dirty="0">
                          <a:effectLst/>
                        </a:rPr>
                      </a:br>
                      <a:r>
                        <a:rPr lang="en-GB" sz="1400" b="0" i="1" dirty="0">
                          <a:effectLst/>
                        </a:rPr>
                        <a:t>11 Questions</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Why and how is reuse undertaken?</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Aims, activities, workflows, </a:t>
                      </a:r>
                      <a:br>
                        <a:rPr lang="en-GB" sz="1400" dirty="0">
                          <a:effectLst/>
                        </a:rPr>
                      </a:br>
                      <a:r>
                        <a:rPr lang="en-GB" sz="1400" dirty="0">
                          <a:effectLst/>
                        </a:rPr>
                        <a:t>motivations</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Teaching, remix, </a:t>
                      </a:r>
                      <a:br>
                        <a:rPr lang="en-GB" sz="1400" dirty="0">
                          <a:effectLst/>
                        </a:rPr>
                      </a:br>
                      <a:r>
                        <a:rPr lang="en-GB" sz="1400" dirty="0">
                          <a:effectLst/>
                        </a:rPr>
                        <a:t>analysis</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Connects intentions to practices and outcomes</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564002341"/>
                  </a:ext>
                </a:extLst>
              </a:tr>
              <a:tr h="436468">
                <a:tc>
                  <a:txBody>
                    <a:bodyPr/>
                    <a:lstStyle/>
                    <a:p>
                      <a:pPr algn="ctr">
                        <a:lnSpc>
                          <a:spcPts val="1300"/>
                        </a:lnSpc>
                        <a:buNone/>
                      </a:pPr>
                      <a:r>
                        <a:rPr lang="en-GB" sz="1400" dirty="0">
                          <a:effectLst/>
                        </a:rPr>
                        <a:t>4. Users &amp; Engagement</a:t>
                      </a:r>
                      <a:br>
                        <a:rPr lang="en-GB" sz="1400" dirty="0">
                          <a:effectLst/>
                        </a:rPr>
                      </a:br>
                      <a:r>
                        <a:rPr lang="en-GB" sz="1400" i="1" dirty="0">
                          <a:effectLst/>
                        </a:rPr>
                        <a:t>8 questions</a:t>
                      </a:r>
                      <a:endParaRPr lang="en-GB" sz="14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Who participates and how?</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Audiences, literacy, interaction modes</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Co-creation, viewing, crowdsourcing</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Reveals pathways to meaning making and access barriers</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556283841"/>
                  </a:ext>
                </a:extLst>
              </a:tr>
              <a:tr h="440996">
                <a:tc>
                  <a:txBody>
                    <a:bodyPr/>
                    <a:lstStyle/>
                    <a:p>
                      <a:pPr algn="ctr">
                        <a:lnSpc>
                          <a:spcPts val="1300"/>
                        </a:lnSpc>
                        <a:buNone/>
                      </a:pPr>
                      <a:r>
                        <a:rPr lang="en-GB" sz="1400" dirty="0">
                          <a:effectLst/>
                        </a:rPr>
                        <a:t>5. Nature of Use &amp; </a:t>
                      </a:r>
                      <a:br>
                        <a:rPr lang="en-GB" sz="1400" dirty="0">
                          <a:effectLst/>
                        </a:rPr>
                      </a:br>
                      <a:r>
                        <a:rPr lang="en-GB" sz="1400" dirty="0">
                          <a:effectLst/>
                        </a:rPr>
                        <a:t>Availability</a:t>
                      </a:r>
                      <a:br>
                        <a:rPr lang="en-GB" sz="1400" dirty="0">
                          <a:effectLst/>
                        </a:rPr>
                      </a:br>
                      <a:r>
                        <a:rPr lang="en-GB" sz="1400" b="0" i="1" dirty="0">
                          <a:effectLst/>
                        </a:rPr>
                        <a:t>9 Questions</a:t>
                      </a:r>
                      <a:endParaRPr lang="en-GB" sz="1400" b="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What constraints shape reuse?</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Licensing, openness, persistence, access</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CC-BY, temporary exhibit</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Determines reach, </a:t>
                      </a:r>
                      <a:br>
                        <a:rPr lang="en-GB" sz="1400" dirty="0">
                          <a:effectLst/>
                        </a:rPr>
                      </a:br>
                      <a:r>
                        <a:rPr lang="en-GB" sz="1400" dirty="0">
                          <a:effectLst/>
                        </a:rPr>
                        <a:t>equity and longevity of reuse</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33116050"/>
                  </a:ext>
                </a:extLst>
              </a:tr>
              <a:tr h="662799">
                <a:tc>
                  <a:txBody>
                    <a:bodyPr/>
                    <a:lstStyle/>
                    <a:p>
                      <a:pPr algn="ctr">
                        <a:lnSpc>
                          <a:spcPts val="1300"/>
                        </a:lnSpc>
                        <a:buNone/>
                      </a:pPr>
                      <a:r>
                        <a:rPr lang="en-GB" sz="1400" dirty="0">
                          <a:effectLst/>
                        </a:rPr>
                        <a:t>6. Impact &amp; </a:t>
                      </a:r>
                      <a:br>
                        <a:rPr lang="en-GB" sz="1400" dirty="0">
                          <a:effectLst/>
                        </a:rPr>
                      </a:br>
                      <a:r>
                        <a:rPr lang="en-GB" sz="1400" dirty="0">
                          <a:effectLst/>
                        </a:rPr>
                        <a:t>Sustainability</a:t>
                      </a:r>
                    </a:p>
                    <a:p>
                      <a:pPr algn="ctr">
                        <a:lnSpc>
                          <a:spcPts val="1300"/>
                        </a:lnSpc>
                        <a:buNone/>
                      </a:pPr>
                      <a:r>
                        <a:rPr lang="en-GB" sz="1400" b="0" i="1" dirty="0">
                          <a:effectLst/>
                        </a:rPr>
                        <a:t>8 Questions</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What value and </a:t>
                      </a:r>
                      <a:br>
                        <a:rPr lang="en-GB" sz="1400">
                          <a:effectLst/>
                        </a:rPr>
                      </a:br>
                      <a:r>
                        <a:rPr lang="en-GB" sz="1400">
                          <a:effectLst/>
                        </a:rPr>
                        <a:t>longevity result?</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a:effectLst/>
                        </a:rPr>
                        <a:t>Outcomes, </a:t>
                      </a:r>
                      <a:br>
                        <a:rPr lang="en-GB" sz="1400">
                          <a:effectLst/>
                        </a:rPr>
                      </a:br>
                      <a:r>
                        <a:rPr lang="en-GB" sz="1400">
                          <a:effectLst/>
                        </a:rPr>
                        <a:t>beneficiaries, maintenance</a:t>
                      </a:r>
                      <a:endParaRPr lang="en-GB"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Learning, identity, </a:t>
                      </a:r>
                      <a:br>
                        <a:rPr lang="en-GB" sz="1400" dirty="0">
                          <a:effectLst/>
                        </a:rPr>
                      </a:br>
                      <a:r>
                        <a:rPr lang="en-GB" sz="1400" dirty="0">
                          <a:effectLst/>
                        </a:rPr>
                        <a:t>ongoing support</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buNone/>
                      </a:pPr>
                      <a:r>
                        <a:rPr lang="en-GB" sz="1400" dirty="0">
                          <a:effectLst/>
                        </a:rPr>
                        <a:t>Supports evaluation beyond proxy </a:t>
                      </a:r>
                      <a:br>
                        <a:rPr lang="en-GB" sz="1400" dirty="0">
                          <a:effectLst/>
                        </a:rPr>
                      </a:br>
                      <a:r>
                        <a:rPr lang="en-GB" sz="1400" dirty="0">
                          <a:effectLst/>
                        </a:rPr>
                        <a:t>metrics</a:t>
                      </a:r>
                      <a:endParaRPr lang="en-GB"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23444058"/>
                  </a:ext>
                </a:extLst>
              </a:tr>
            </a:tbl>
          </a:graphicData>
        </a:graphic>
      </p:graphicFrame>
      <p:sp>
        <p:nvSpPr>
          <p:cNvPr id="5" name="Title 1">
            <a:extLst>
              <a:ext uri="{FF2B5EF4-FFF2-40B4-BE49-F238E27FC236}">
                <a16:creationId xmlns:a16="http://schemas.microsoft.com/office/drawing/2014/main" id="{BE7EDDBF-82C5-F896-52E5-0F7604CF149D}"/>
              </a:ext>
            </a:extLst>
          </p:cNvPr>
          <p:cNvSpPr>
            <a:spLocks noGrp="1"/>
          </p:cNvSpPr>
          <p:nvPr>
            <p:ph type="title"/>
          </p:nvPr>
        </p:nvSpPr>
        <p:spPr>
          <a:xfrm>
            <a:off x="1866900" y="994934"/>
            <a:ext cx="9753600" cy="814816"/>
          </a:xfrm>
        </p:spPr>
        <p:txBody>
          <a:bodyPr/>
          <a:lstStyle/>
          <a:p>
            <a:r>
              <a:rPr lang="en-GB" dirty="0"/>
              <a:t>Six Category Framework</a:t>
            </a:r>
          </a:p>
        </p:txBody>
      </p:sp>
      <p:sp>
        <p:nvSpPr>
          <p:cNvPr id="2" name="TextBox 1">
            <a:extLst>
              <a:ext uri="{FF2B5EF4-FFF2-40B4-BE49-F238E27FC236}">
                <a16:creationId xmlns:a16="http://schemas.microsoft.com/office/drawing/2014/main" id="{B1C2CED6-24CE-6A48-9418-7862505DAD14}"/>
              </a:ext>
            </a:extLst>
          </p:cNvPr>
          <p:cNvSpPr txBox="1"/>
          <p:nvPr/>
        </p:nvSpPr>
        <p:spPr>
          <a:xfrm>
            <a:off x="1314449" y="6254496"/>
            <a:ext cx="4501553" cy="307777"/>
          </a:xfrm>
          <a:prstGeom prst="rect">
            <a:avLst/>
          </a:prstGeom>
          <a:noFill/>
        </p:spPr>
        <p:txBody>
          <a:bodyPr wrap="none" rtlCol="0">
            <a:spAutoFit/>
          </a:bodyPr>
          <a:lstStyle/>
          <a:p>
            <a:r>
              <a:rPr lang="en-GB" dirty="0"/>
              <a:t>50 Questions in total between 30-60 minutes complete</a:t>
            </a:r>
          </a:p>
        </p:txBody>
      </p:sp>
    </p:spTree>
    <p:extLst>
      <p:ext uri="{BB962C8B-B14F-4D97-AF65-F5344CB8AC3E}">
        <p14:creationId xmlns:p14="http://schemas.microsoft.com/office/powerpoint/2010/main" val="1803695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
          <p:cNvSpPr txBox="1"/>
          <p:nvPr/>
        </p:nvSpPr>
        <p:spPr>
          <a:xfrm>
            <a:off x="0" y="5054600"/>
            <a:ext cx="12192000" cy="1803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27" name="Google Shape;127;p1"/>
          <p:cNvSpPr txBox="1"/>
          <p:nvPr/>
        </p:nvSpPr>
        <p:spPr>
          <a:xfrm>
            <a:off x="0" y="4144962"/>
            <a:ext cx="12192000" cy="909637"/>
          </a:xfrm>
          <a:prstGeom prst="rect">
            <a:avLst/>
          </a:prstGeom>
          <a:solidFill>
            <a:srgbClr val="03AFC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32" name="Google Shape;132;p1" descr="Interfaz de usuario gráfica, Aplicación&#10;&#10;Descripción generada automáticamente"/>
          <p:cNvPicPr preferRelativeResize="0"/>
          <p:nvPr/>
        </p:nvPicPr>
        <p:blipFill rotWithShape="1">
          <a:blip r:embed="rId3">
            <a:alphaModFix/>
          </a:blip>
          <a:srcRect/>
          <a:stretch/>
        </p:blipFill>
        <p:spPr>
          <a:xfrm>
            <a:off x="9170987" y="5502591"/>
            <a:ext cx="2944812" cy="615950"/>
          </a:xfrm>
          <a:prstGeom prst="rect">
            <a:avLst/>
          </a:prstGeom>
          <a:noFill/>
          <a:ln>
            <a:noFill/>
          </a:ln>
        </p:spPr>
      </p:pic>
      <p:sp>
        <p:nvSpPr>
          <p:cNvPr id="133" name="Google Shape;133;p1"/>
          <p:cNvSpPr txBox="1"/>
          <p:nvPr/>
        </p:nvSpPr>
        <p:spPr>
          <a:xfrm>
            <a:off x="5537110" y="5496425"/>
            <a:ext cx="3633877" cy="584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800"/>
              <a:buFont typeface="Verdana"/>
              <a:buNone/>
            </a:pPr>
            <a:r>
              <a:rPr lang="en-US" sz="800" b="0" i="0" u="none" dirty="0">
                <a:solidFill>
                  <a:schemeClr val="dk1"/>
                </a:solidFill>
                <a:latin typeface="Verdana"/>
                <a:ea typeface="Verdana"/>
                <a:cs typeface="Verdana"/>
                <a:sym typeface="Verdana"/>
              </a:rPr>
              <a:t>Funded by the European Union. Views and opinions expressed are however those of the author(s) only and do not necessarily reflect those of the European Union or the REA. Neither the European Union nor the granting authority can be held responsible for them.</a:t>
            </a:r>
            <a:endParaRPr dirty="0"/>
          </a:p>
        </p:txBody>
      </p:sp>
      <p:sp>
        <p:nvSpPr>
          <p:cNvPr id="134" name="Google Shape;134;p1"/>
          <p:cNvSpPr txBox="1"/>
          <p:nvPr/>
        </p:nvSpPr>
        <p:spPr>
          <a:xfrm>
            <a:off x="865458" y="62327"/>
            <a:ext cx="11861800" cy="12618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90000"/>
              </a:lnSpc>
              <a:spcBef>
                <a:spcPts val="0"/>
              </a:spcBef>
              <a:spcAft>
                <a:spcPts val="0"/>
              </a:spcAft>
              <a:buClr>
                <a:srgbClr val="03AFC0"/>
              </a:buClr>
              <a:buSzPts val="4000"/>
              <a:buFont typeface="Arial"/>
              <a:buNone/>
              <a:tabLst/>
              <a:defRPr/>
            </a:pPr>
            <a:r>
              <a:rPr kumimoji="0" lang="en-US" sz="4000" b="1" i="0" u="none" strike="noStrike" kern="0" cap="none" spc="0" normalizeH="0" baseline="0" noProof="0" dirty="0">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RODEO - </a:t>
            </a:r>
            <a:r>
              <a:rPr kumimoji="0" lang="en-US" sz="3000" b="1" i="0" u="none" strike="noStrike" kern="0" cap="none" spc="0" normalizeH="0" baseline="0" noProof="0" dirty="0" err="1">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R</a:t>
            </a:r>
            <a:r>
              <a:rPr kumimoji="0" lang="en-US" sz="3000" i="0" u="none" strike="noStrike" kern="0" cap="none" spc="0" normalizeH="0" baseline="0" noProof="0" dirty="0" err="1">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esp</a:t>
            </a:r>
            <a:r>
              <a:rPr kumimoji="0" lang="en-US" sz="3000" b="1" i="0" u="none" strike="noStrike" kern="0" cap="none" spc="0" normalizeH="0" baseline="0" noProof="0" dirty="0" err="1">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O</a:t>
            </a:r>
            <a:r>
              <a:rPr kumimoji="0" lang="en-US" sz="3000" i="0" u="none" strike="noStrike" kern="0" cap="none" spc="0" normalizeH="0" baseline="0" noProof="0" dirty="0" err="1">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nsible</a:t>
            </a:r>
            <a:r>
              <a:rPr kumimoji="0" lang="en-US" sz="3000" b="1" i="0" u="none" strike="noStrike" kern="0" cap="none" spc="0" normalizeH="0" baseline="0" noProof="0" dirty="0">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 D</a:t>
            </a:r>
            <a:r>
              <a:rPr kumimoji="0" lang="en-US" sz="3000" i="0" u="none" strike="noStrike" kern="0" cap="none" spc="0" normalizeH="0" baseline="0" noProof="0" dirty="0">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igitalisation</a:t>
            </a:r>
            <a:r>
              <a:rPr kumimoji="0" lang="en-US" sz="3000" b="1" i="0" u="none" strike="noStrike" kern="0" cap="none" spc="0" normalizeH="0" baseline="0" noProof="0" dirty="0">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r>
              <a:rPr kumimoji="0" lang="en-US" sz="3000" i="0" u="none" strike="noStrike" kern="0" cap="none" spc="0" normalizeH="0" baseline="0" noProof="0" dirty="0">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in</a:t>
            </a:r>
            <a:r>
              <a:rPr kumimoji="0" lang="en-US" sz="3000" b="1" i="0" u="none" strike="noStrike" kern="0" cap="none" spc="0" normalizeH="0" baseline="0" noProof="0" dirty="0">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r>
              <a:rPr kumimoji="0" lang="en-US" sz="3000" b="1" i="0" u="none" strike="noStrike" kern="0" cap="none" spc="0" normalizeH="0" baseline="0" noProof="0" dirty="0" err="1">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E</a:t>
            </a:r>
            <a:r>
              <a:rPr kumimoji="0" lang="en-US" sz="3000" i="0" u="none" strike="noStrike" kern="0" cap="none" spc="0" normalizeH="0" baseline="0" noProof="0" dirty="0" err="1">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st</a:t>
            </a:r>
            <a:r>
              <a:rPr kumimoji="0" lang="en-US" sz="3000" b="1" i="0" u="none" strike="noStrike" kern="0" cap="none" spc="0" normalizeH="0" baseline="0" noProof="0" dirty="0" err="1">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O</a:t>
            </a:r>
            <a:r>
              <a:rPr kumimoji="0" lang="en-US" sz="3000" i="0" u="none" strike="noStrike" kern="0" cap="none" spc="0" normalizeH="0" baseline="0" noProof="0" dirty="0" err="1">
                <a:ln>
                  <a:noFill/>
                </a:ln>
                <a:solidFill>
                  <a:srgbClr val="03AFC0"/>
                </a:solidFill>
                <a:effectLst/>
                <a:uLnTx/>
                <a:uFillTx/>
                <a:latin typeface="Verdana" panose="020B0604030504040204" pitchFamily="34" charset="0"/>
                <a:ea typeface="Verdana" panose="020B0604030504040204" pitchFamily="34" charset="0"/>
                <a:cs typeface="Verdana" panose="020B0604030504040204" pitchFamily="34" charset="0"/>
                <a:sym typeface="Arial"/>
              </a:rPr>
              <a:t>nia</a:t>
            </a:r>
            <a:endParaRPr kumimoji="0" lang="en-US" sz="300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135" name="Google Shape;135;p1"/>
          <p:cNvSpPr txBox="1"/>
          <p:nvPr/>
        </p:nvSpPr>
        <p:spPr>
          <a:xfrm>
            <a:off x="947734" y="2271772"/>
            <a:ext cx="5984484"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7580"/>
              </a:buClr>
              <a:buSzPts val="2400"/>
              <a:buFont typeface="Verdana"/>
              <a:buNone/>
              <a:tabLst/>
              <a:defRPr/>
            </a:pPr>
            <a:r>
              <a:rPr kumimoji="0" lang="en-US" b="1" i="0" u="none" strike="noStrike" kern="0" cap="none" spc="0" normalizeH="0" baseline="0" noProof="0" dirty="0">
                <a:ln>
                  <a:noFill/>
                </a:ln>
                <a:solidFill>
                  <a:srgbClr val="00758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Tallinn University (Newcomer Lead)</a:t>
            </a:r>
            <a:endParaRPr kumimoji="0" lang="en-US"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7580"/>
              </a:buClr>
              <a:buSzPts val="2000"/>
              <a:buFont typeface="Verdana"/>
              <a:buNone/>
              <a:tabLst/>
              <a:defRPr/>
            </a:pPr>
            <a:r>
              <a:rPr kumimoji="0" lang="en-US" b="1" i="0" u="none" strike="noStrike" kern="0" cap="none" spc="0" normalizeH="0" baseline="0" noProof="0" dirty="0">
                <a:ln>
                  <a:noFill/>
                </a:ln>
                <a:solidFill>
                  <a:srgbClr val="00758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Mahendra Mahey</a:t>
            </a:r>
          </a:p>
          <a:p>
            <a:pPr marL="0" marR="0" lvl="0" indent="0" algn="l" defTabSz="914400" rtl="0" eaLnBrk="1" fontAlgn="auto" latinLnBrk="0" hangingPunct="1">
              <a:lnSpc>
                <a:spcPct val="100000"/>
              </a:lnSpc>
              <a:spcBef>
                <a:spcPts val="0"/>
              </a:spcBef>
              <a:spcAft>
                <a:spcPts val="0"/>
              </a:spcAft>
              <a:buClr>
                <a:srgbClr val="007580"/>
              </a:buClr>
              <a:buSzPts val="2000"/>
              <a:buFont typeface="Verdana"/>
              <a:buNone/>
              <a:tabLst/>
              <a:defRPr/>
            </a:pPr>
            <a:r>
              <a:rPr lang="en-US" dirty="0">
                <a:solidFill>
                  <a:srgbClr val="007580"/>
                </a:solidFill>
                <a:latin typeface="Verdana" panose="020B0604030504040204" pitchFamily="34" charset="0"/>
                <a:ea typeface="Verdana" panose="020B0604030504040204" pitchFamily="34" charset="0"/>
                <a:cs typeface="Verdana" panose="020B0604030504040204" pitchFamily="34" charset="0"/>
                <a:sym typeface="Verdana"/>
              </a:rPr>
              <a:t>Dr Aija </a:t>
            </a:r>
            <a:r>
              <a:rPr lang="en-US" dirty="0" err="1">
                <a:solidFill>
                  <a:srgbClr val="007580"/>
                </a:solidFill>
                <a:latin typeface="Verdana" panose="020B0604030504040204" pitchFamily="34" charset="0"/>
                <a:ea typeface="Verdana" panose="020B0604030504040204" pitchFamily="34" charset="0"/>
                <a:cs typeface="Verdana" panose="020B0604030504040204" pitchFamily="34" charset="0"/>
                <a:sym typeface="Verdana"/>
              </a:rPr>
              <a:t>Sakova</a:t>
            </a:r>
            <a:r>
              <a:rPr lang="en-US" dirty="0">
                <a:solidFill>
                  <a:srgbClr val="007580"/>
                </a:solidFill>
                <a:latin typeface="Verdana" panose="020B0604030504040204" pitchFamily="34" charset="0"/>
                <a:ea typeface="Verdana" panose="020B0604030504040204" pitchFamily="34" charset="0"/>
                <a:cs typeface="Verdana" panose="020B0604030504040204" pitchFamily="34" charset="0"/>
                <a:sym typeface="Verdana"/>
              </a:rPr>
              <a:t> and Kim </a:t>
            </a:r>
            <a:r>
              <a:rPr lang="en-US" dirty="0" err="1">
                <a:solidFill>
                  <a:srgbClr val="007580"/>
                </a:solidFill>
                <a:latin typeface="Verdana" panose="020B0604030504040204" pitchFamily="34" charset="0"/>
                <a:ea typeface="Verdana" panose="020B0604030504040204" pitchFamily="34" charset="0"/>
                <a:cs typeface="Verdana" panose="020B0604030504040204" pitchFamily="34" charset="0"/>
                <a:sym typeface="Verdana"/>
              </a:rPr>
              <a:t>Kišenja</a:t>
            </a:r>
            <a:endParaRPr kumimoji="0" lang="en-US" b="0" i="0" u="none" strike="noStrike" kern="0" cap="none" spc="0" normalizeH="0" baseline="0" noProof="0" dirty="0">
              <a:ln>
                <a:noFill/>
              </a:ln>
              <a:solidFill>
                <a:srgbClr val="007580"/>
              </a:solidFill>
              <a:effectLst/>
              <a:uLnTx/>
              <a:uFillTx/>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defTabSz="914400" rtl="0" eaLnBrk="1" fontAlgn="auto" latinLnBrk="0" hangingPunct="1">
              <a:lnSpc>
                <a:spcPct val="100000"/>
              </a:lnSpc>
              <a:spcBef>
                <a:spcPts val="0"/>
              </a:spcBef>
              <a:spcAft>
                <a:spcPts val="0"/>
              </a:spcAft>
              <a:buClr>
                <a:srgbClr val="007580"/>
              </a:buClr>
              <a:buSzPts val="2000"/>
              <a:buFont typeface="Verdana"/>
              <a:buNone/>
              <a:tabLst/>
              <a:defRPr/>
            </a:pPr>
            <a:endParaRPr lang="en-US" dirty="0">
              <a:solidFill>
                <a:srgbClr val="007580"/>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defTabSz="914400" rtl="0" eaLnBrk="1" fontAlgn="auto" latinLnBrk="0" hangingPunct="1">
              <a:lnSpc>
                <a:spcPct val="100000"/>
              </a:lnSpc>
              <a:spcBef>
                <a:spcPts val="0"/>
              </a:spcBef>
              <a:spcAft>
                <a:spcPts val="0"/>
              </a:spcAft>
              <a:buClr>
                <a:srgbClr val="007580"/>
              </a:buClr>
              <a:buSzPts val="2000"/>
              <a:buFont typeface="Verdana"/>
              <a:buNone/>
              <a:tabLst/>
              <a:defRPr/>
            </a:pPr>
            <a:r>
              <a:rPr lang="en-US" b="1" dirty="0">
                <a:solidFill>
                  <a:srgbClr val="007580"/>
                </a:solidFill>
                <a:latin typeface="Verdana" panose="020B0604030504040204" pitchFamily="34" charset="0"/>
                <a:ea typeface="Verdana" panose="020B0604030504040204" pitchFamily="34" charset="0"/>
                <a:sym typeface="Verdana"/>
              </a:rPr>
              <a:t>University of Strathclyde (Experienced Partner)</a:t>
            </a:r>
          </a:p>
          <a:p>
            <a:pPr marL="0" marR="0" lvl="0" indent="0" algn="l" defTabSz="914400" rtl="0" eaLnBrk="1" fontAlgn="auto" latinLnBrk="0" hangingPunct="1">
              <a:lnSpc>
                <a:spcPct val="100000"/>
              </a:lnSpc>
              <a:spcBef>
                <a:spcPts val="0"/>
              </a:spcBef>
              <a:spcAft>
                <a:spcPts val="0"/>
              </a:spcAft>
              <a:buClr>
                <a:srgbClr val="007580"/>
              </a:buClr>
              <a:buSzPts val="2000"/>
              <a:buFont typeface="Verdana"/>
              <a:buNone/>
              <a:tabLst/>
              <a:defRPr/>
            </a:pPr>
            <a:r>
              <a:rPr lang="en-US" dirty="0">
                <a:solidFill>
                  <a:srgbClr val="007580"/>
                </a:solidFill>
                <a:latin typeface="Verdana" panose="020B0604030504040204" pitchFamily="34" charset="0"/>
                <a:ea typeface="Verdana" panose="020B0604030504040204" pitchFamily="34" charset="0"/>
                <a:sym typeface="Verdana"/>
              </a:rPr>
              <a:t>Dr Milena Dobreva and Kieran Robson</a:t>
            </a:r>
          </a:p>
        </p:txBody>
      </p:sp>
      <p:pic>
        <p:nvPicPr>
          <p:cNvPr id="5" name="Imagen 4" descr="Imagen que contiene Escala de tiempo&#10;&#10;Descripción generada automáticamente">
            <a:extLst>
              <a:ext uri="{FF2B5EF4-FFF2-40B4-BE49-F238E27FC236}">
                <a16:creationId xmlns:a16="http://schemas.microsoft.com/office/drawing/2014/main" id="{48E5A8E4-41E6-AD92-55D9-478F58AA8702}"/>
              </a:ext>
            </a:extLst>
          </p:cNvPr>
          <p:cNvPicPr>
            <a:picLocks noChangeAspect="1"/>
          </p:cNvPicPr>
          <p:nvPr/>
        </p:nvPicPr>
        <p:blipFill rotWithShape="1">
          <a:blip r:embed="rId4"/>
          <a:srcRect l="5193" t="26159" r="41757" b="26181"/>
          <a:stretch/>
        </p:blipFill>
        <p:spPr>
          <a:xfrm>
            <a:off x="209550" y="5307462"/>
            <a:ext cx="2465861" cy="1125806"/>
          </a:xfrm>
          <a:prstGeom prst="rect">
            <a:avLst/>
          </a:prstGeom>
        </p:spPr>
      </p:pic>
      <p:sp>
        <p:nvSpPr>
          <p:cNvPr id="2" name="Google Shape;135;p1">
            <a:extLst>
              <a:ext uri="{FF2B5EF4-FFF2-40B4-BE49-F238E27FC236}">
                <a16:creationId xmlns:a16="http://schemas.microsoft.com/office/drawing/2014/main" id="{8D2176A9-931E-6102-B76C-5B46DE828359}"/>
              </a:ext>
            </a:extLst>
          </p:cNvPr>
          <p:cNvSpPr txBox="1"/>
          <p:nvPr/>
        </p:nvSpPr>
        <p:spPr>
          <a:xfrm>
            <a:off x="971345" y="3759654"/>
            <a:ext cx="1122065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D1D1B"/>
              </a:buClr>
              <a:buSzPts val="3600"/>
              <a:buFont typeface="Arial"/>
              <a:buNone/>
            </a:pPr>
            <a:r>
              <a:rPr lang="en-US" sz="2000" dirty="0">
                <a:solidFill>
                  <a:srgbClr val="1D1D1B"/>
                </a:solidFill>
                <a:latin typeface="Verdana" panose="020B0604030504040204" pitchFamily="34" charset="0"/>
                <a:ea typeface="Verdana" panose="020B0604030504040204" pitchFamily="34" charset="0"/>
                <a:cs typeface="Verdana" panose="020B0604030504040204" pitchFamily="34" charset="0"/>
              </a:rPr>
              <a:t>3</a:t>
            </a:r>
            <a:r>
              <a:rPr lang="en-US" sz="2000" baseline="30000" dirty="0">
                <a:solidFill>
                  <a:srgbClr val="1D1D1B"/>
                </a:solidFill>
                <a:latin typeface="Verdana" panose="020B0604030504040204" pitchFamily="34" charset="0"/>
                <a:ea typeface="Verdana" panose="020B0604030504040204" pitchFamily="34" charset="0"/>
                <a:cs typeface="Verdana" panose="020B0604030504040204" pitchFamily="34" charset="0"/>
              </a:rPr>
              <a:t>rd</a:t>
            </a:r>
            <a:r>
              <a:rPr lang="en-US" sz="2000" dirty="0">
                <a:solidFill>
                  <a:srgbClr val="1D1D1B"/>
                </a:solidFill>
                <a:latin typeface="Verdana" panose="020B0604030504040204" pitchFamily="34" charset="0"/>
                <a:ea typeface="Verdana" panose="020B0604030504040204" pitchFamily="34" charset="0"/>
                <a:cs typeface="Verdana" panose="020B0604030504040204" pitchFamily="34" charset="0"/>
              </a:rPr>
              <a:t> REINFORCING Incubator Call</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9B17C544-0479-9200-AEA8-017D782DF1C8}"/>
              </a:ext>
            </a:extLst>
          </p:cNvPr>
          <p:cNvSpPr txBox="1"/>
          <p:nvPr/>
        </p:nvSpPr>
        <p:spPr>
          <a:xfrm>
            <a:off x="865458" y="1131525"/>
            <a:ext cx="8013701" cy="707886"/>
          </a:xfrm>
          <a:prstGeom prst="rect">
            <a:avLst/>
          </a:prstGeom>
          <a:noFill/>
        </p:spPr>
        <p:txBody>
          <a:bodyPr wrap="square">
            <a:spAutoFit/>
          </a:bodyPr>
          <a:lstStyle/>
          <a:p>
            <a:r>
              <a:rPr lang="en-GB" sz="2000" dirty="0"/>
              <a:t>Supporting </a:t>
            </a:r>
            <a:r>
              <a:rPr lang="en-GB" sz="2000" b="1" dirty="0"/>
              <a:t>S</a:t>
            </a:r>
            <a:r>
              <a:rPr lang="en-GB" sz="2000" dirty="0"/>
              <a:t>ocial </a:t>
            </a:r>
            <a:r>
              <a:rPr lang="en-GB" sz="2000" b="1" dirty="0"/>
              <a:t>S</a:t>
            </a:r>
            <a:r>
              <a:rPr lang="en-GB" sz="2000" dirty="0"/>
              <a:t>ciences, </a:t>
            </a:r>
            <a:r>
              <a:rPr lang="en-GB" sz="2000" b="1" dirty="0"/>
              <a:t>H</a:t>
            </a:r>
            <a:r>
              <a:rPr lang="en-GB" sz="2000" dirty="0"/>
              <a:t>umanities and </a:t>
            </a:r>
            <a:r>
              <a:rPr lang="en-GB" sz="2000" b="1" dirty="0"/>
              <a:t>A</a:t>
            </a:r>
            <a:r>
              <a:rPr lang="en-GB" sz="2000" dirty="0"/>
              <a:t>rts (SSHA) in</a:t>
            </a:r>
            <a:br>
              <a:rPr lang="en-GB" sz="2000" dirty="0"/>
            </a:br>
            <a:r>
              <a:rPr lang="en-GB" sz="2000" dirty="0"/>
              <a:t>Open and Responsible Research and Innovation at Tallinn University</a:t>
            </a:r>
          </a:p>
        </p:txBody>
      </p:sp>
      <p:sp>
        <p:nvSpPr>
          <p:cNvPr id="7" name="TextBox 6">
            <a:extLst>
              <a:ext uri="{FF2B5EF4-FFF2-40B4-BE49-F238E27FC236}">
                <a16:creationId xmlns:a16="http://schemas.microsoft.com/office/drawing/2014/main" id="{676F4074-EAC2-0084-E7C7-761C846F172D}"/>
              </a:ext>
            </a:extLst>
          </p:cNvPr>
          <p:cNvSpPr txBox="1"/>
          <p:nvPr/>
        </p:nvSpPr>
        <p:spPr>
          <a:xfrm>
            <a:off x="947734" y="1835544"/>
            <a:ext cx="8223253" cy="338554"/>
          </a:xfrm>
          <a:prstGeom prst="rect">
            <a:avLst/>
          </a:prstGeom>
          <a:noFill/>
        </p:spPr>
        <p:txBody>
          <a:bodyPr wrap="square">
            <a:spAutoFit/>
          </a:bodyPr>
          <a:lstStyle/>
          <a:p>
            <a:r>
              <a:rPr lang="en-GB" sz="1600" i="1" dirty="0">
                <a:solidFill>
                  <a:schemeClr val="tx1"/>
                </a:solidFill>
              </a:rPr>
              <a:t>Co-creating pathways for responsible use of High-Performance Computing (HPC)</a:t>
            </a:r>
          </a:p>
        </p:txBody>
      </p:sp>
      <p:pic>
        <p:nvPicPr>
          <p:cNvPr id="1030" name="Picture 6" descr="inos-project.eu | Tallinn University (TU)">
            <a:extLst>
              <a:ext uri="{FF2B5EF4-FFF2-40B4-BE49-F238E27FC236}">
                <a16:creationId xmlns:a16="http://schemas.microsoft.com/office/drawing/2014/main" id="{B13520EA-6C85-13C5-4B0A-28AE483CF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731" y="5073649"/>
            <a:ext cx="1881423"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F8D45D6-F1D8-E646-71F2-8EFC20362B7E}"/>
              </a:ext>
            </a:extLst>
          </p:cNvPr>
          <p:cNvPicPr>
            <a:picLocks noChangeAspect="1"/>
          </p:cNvPicPr>
          <p:nvPr/>
        </p:nvPicPr>
        <p:blipFill>
          <a:blip r:embed="rId6"/>
          <a:srcRect l="10473" t="24944" r="9111" b="23605"/>
          <a:stretch>
            <a:fillRect/>
          </a:stretch>
        </p:blipFill>
        <p:spPr>
          <a:xfrm>
            <a:off x="4397727" y="6219970"/>
            <a:ext cx="1475729" cy="472090"/>
          </a:xfrm>
          <a:prstGeom prst="rect">
            <a:avLst/>
          </a:prstGeom>
        </p:spPr>
      </p:pic>
      <p:pic>
        <p:nvPicPr>
          <p:cNvPr id="3076" name="Picture 4" descr="Glasgow | History, Facts, Map, &amp; Points of Interest | Britannica">
            <a:extLst>
              <a:ext uri="{FF2B5EF4-FFF2-40B4-BE49-F238E27FC236}">
                <a16:creationId xmlns:a16="http://schemas.microsoft.com/office/drawing/2014/main" id="{BD78B9A6-ACD5-7F2E-EC84-5799041C21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56" t="4728" r="5758" b="9303"/>
          <a:stretch>
            <a:fillRect/>
          </a:stretch>
        </p:blipFill>
        <p:spPr bwMode="auto">
          <a:xfrm>
            <a:off x="8488365" y="2104303"/>
            <a:ext cx="1438275" cy="14100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llinn | Estonia, Map, &amp; Facts | Britannica">
            <a:extLst>
              <a:ext uri="{FF2B5EF4-FFF2-40B4-BE49-F238E27FC236}">
                <a16:creationId xmlns:a16="http://schemas.microsoft.com/office/drawing/2014/main" id="{D2CF9303-E2E5-DEAB-771F-C37A68676E7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31" t="19129" r="3869" b="7547"/>
          <a:stretch>
            <a:fillRect/>
          </a:stretch>
        </p:blipFill>
        <p:spPr bwMode="auto">
          <a:xfrm>
            <a:off x="6529000" y="2312092"/>
            <a:ext cx="1765594" cy="138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529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FFFD-FCC4-6725-339D-1C83AF1C7A99}"/>
              </a:ext>
            </a:extLst>
          </p:cNvPr>
          <p:cNvSpPr>
            <a:spLocks noGrp="1"/>
          </p:cNvSpPr>
          <p:nvPr>
            <p:ph type="title"/>
          </p:nvPr>
        </p:nvSpPr>
        <p:spPr>
          <a:xfrm>
            <a:off x="2700019" y="490384"/>
            <a:ext cx="3719831" cy="1325562"/>
          </a:xfrm>
        </p:spPr>
        <p:txBody>
          <a:bodyPr/>
          <a:lstStyle/>
          <a:p>
            <a:r>
              <a:rPr lang="en-GB" dirty="0"/>
              <a:t>Why RODEO?</a:t>
            </a:r>
          </a:p>
        </p:txBody>
      </p:sp>
      <p:sp>
        <p:nvSpPr>
          <p:cNvPr id="5" name="TextBox 4">
            <a:extLst>
              <a:ext uri="{FF2B5EF4-FFF2-40B4-BE49-F238E27FC236}">
                <a16:creationId xmlns:a16="http://schemas.microsoft.com/office/drawing/2014/main" id="{AE8ECF27-A690-66C9-43B0-C07BA41DC6A3}"/>
              </a:ext>
            </a:extLst>
          </p:cNvPr>
          <p:cNvSpPr txBox="1"/>
          <p:nvPr/>
        </p:nvSpPr>
        <p:spPr>
          <a:xfrm>
            <a:off x="4648200" y="5277868"/>
            <a:ext cx="2390775" cy="246221"/>
          </a:xfrm>
          <a:prstGeom prst="rect">
            <a:avLst/>
          </a:prstGeom>
          <a:noFill/>
        </p:spPr>
        <p:txBody>
          <a:bodyPr wrap="square">
            <a:spAutoFit/>
          </a:bodyPr>
          <a:lstStyle/>
          <a:p>
            <a:r>
              <a:rPr lang="en-GB" sz="1000" dirty="0">
                <a:hlinkClick r:id="rId2"/>
              </a:rPr>
              <a:t>https://picryl.com/media/bucking-horse</a:t>
            </a:r>
            <a:endParaRPr lang="en-GB" sz="1000" dirty="0"/>
          </a:p>
        </p:txBody>
      </p:sp>
      <p:pic>
        <p:nvPicPr>
          <p:cNvPr id="7" name="Picture 6">
            <a:extLst>
              <a:ext uri="{FF2B5EF4-FFF2-40B4-BE49-F238E27FC236}">
                <a16:creationId xmlns:a16="http://schemas.microsoft.com/office/drawing/2014/main" id="{7AA51F5A-5674-A584-2064-8F83CD6392CF}"/>
              </a:ext>
            </a:extLst>
          </p:cNvPr>
          <p:cNvPicPr>
            <a:picLocks noChangeAspect="1"/>
          </p:cNvPicPr>
          <p:nvPr/>
        </p:nvPicPr>
        <p:blipFill>
          <a:blip r:embed="rId3"/>
          <a:srcRect t="2504"/>
          <a:stretch>
            <a:fillRect/>
          </a:stretch>
        </p:blipFill>
        <p:spPr>
          <a:xfrm>
            <a:off x="4752975" y="2139997"/>
            <a:ext cx="5015528" cy="3075328"/>
          </a:xfrm>
          <a:prstGeom prst="rect">
            <a:avLst/>
          </a:prstGeom>
        </p:spPr>
      </p:pic>
      <p:sp>
        <p:nvSpPr>
          <p:cNvPr id="8" name="TextBox 7">
            <a:extLst>
              <a:ext uri="{FF2B5EF4-FFF2-40B4-BE49-F238E27FC236}">
                <a16:creationId xmlns:a16="http://schemas.microsoft.com/office/drawing/2014/main" id="{2343934C-3DBB-4A46-86FB-16A45ADBAF6D}"/>
              </a:ext>
            </a:extLst>
          </p:cNvPr>
          <p:cNvSpPr txBox="1"/>
          <p:nvPr/>
        </p:nvSpPr>
        <p:spPr>
          <a:xfrm>
            <a:off x="0" y="2806409"/>
            <a:ext cx="4403770" cy="523220"/>
          </a:xfrm>
          <a:prstGeom prst="rect">
            <a:avLst/>
          </a:prstGeom>
          <a:noFill/>
        </p:spPr>
        <p:txBody>
          <a:bodyPr wrap="none" rtlCol="0">
            <a:spAutoFit/>
          </a:bodyPr>
          <a:lstStyle/>
          <a:p>
            <a:r>
              <a:rPr lang="en-GB" b="1" dirty="0" err="1"/>
              <a:t>Cowperson</a:t>
            </a:r>
            <a:br>
              <a:rPr lang="en-GB" b="1" dirty="0"/>
            </a:br>
            <a:r>
              <a:rPr lang="en-GB" b="1" dirty="0"/>
              <a:t>Social Science, Humanities and Arts Researchers</a:t>
            </a:r>
          </a:p>
        </p:txBody>
      </p:sp>
      <p:cxnSp>
        <p:nvCxnSpPr>
          <p:cNvPr id="10" name="Straight Arrow Connector 9">
            <a:extLst>
              <a:ext uri="{FF2B5EF4-FFF2-40B4-BE49-F238E27FC236}">
                <a16:creationId xmlns:a16="http://schemas.microsoft.com/office/drawing/2014/main" id="{305460E0-E3C1-3045-4E98-B2C0469E7C76}"/>
              </a:ext>
            </a:extLst>
          </p:cNvPr>
          <p:cNvCxnSpPr>
            <a:cxnSpLocks/>
          </p:cNvCxnSpPr>
          <p:nvPr/>
        </p:nvCxnSpPr>
        <p:spPr>
          <a:xfrm flipV="1">
            <a:off x="4286250" y="3009900"/>
            <a:ext cx="2133600" cy="170622"/>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4ED32F-2FAC-AB94-12C5-A90C58F36ECC}"/>
              </a:ext>
            </a:extLst>
          </p:cNvPr>
          <p:cNvSpPr txBox="1"/>
          <p:nvPr/>
        </p:nvSpPr>
        <p:spPr>
          <a:xfrm>
            <a:off x="4648200" y="5648188"/>
            <a:ext cx="6096000" cy="400110"/>
          </a:xfrm>
          <a:prstGeom prst="rect">
            <a:avLst/>
          </a:prstGeom>
          <a:noFill/>
        </p:spPr>
        <p:txBody>
          <a:bodyPr wrap="square">
            <a:spAutoFit/>
          </a:bodyPr>
          <a:lstStyle/>
          <a:p>
            <a:r>
              <a:rPr lang="en-GB" sz="1000" b="0" i="0" dirty="0">
                <a:effectLst/>
                <a:latin typeface="Roboto" panose="02000000000000000000" pitchFamily="2" charset="0"/>
              </a:rPr>
              <a:t>Postcard showing a man riding a bucking bronco with spectators in the background.</a:t>
            </a:r>
            <a:br>
              <a:rPr lang="en-GB" sz="1000" dirty="0"/>
            </a:br>
            <a:r>
              <a:rPr lang="en-GB" sz="1000" b="0" i="0" dirty="0">
                <a:effectLst/>
                <a:latin typeface="Roboto" panose="02000000000000000000" pitchFamily="2" charset="0"/>
              </a:rPr>
              <a:t>J146826 U.S. Copyright Office.</a:t>
            </a:r>
            <a:endParaRPr lang="en-GB" sz="1000" dirty="0"/>
          </a:p>
        </p:txBody>
      </p:sp>
      <p:cxnSp>
        <p:nvCxnSpPr>
          <p:cNvPr id="14" name="Straight Arrow Connector 13">
            <a:extLst>
              <a:ext uri="{FF2B5EF4-FFF2-40B4-BE49-F238E27FC236}">
                <a16:creationId xmlns:a16="http://schemas.microsoft.com/office/drawing/2014/main" id="{52A63344-43D9-0B7D-C040-8638A02880C5}"/>
              </a:ext>
            </a:extLst>
          </p:cNvPr>
          <p:cNvCxnSpPr>
            <a:cxnSpLocks/>
          </p:cNvCxnSpPr>
          <p:nvPr/>
        </p:nvCxnSpPr>
        <p:spPr>
          <a:xfrm>
            <a:off x="4286250" y="4224130"/>
            <a:ext cx="2009775" cy="1049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9A60B6D-F27C-F3C6-FED0-1395865BAC6C}"/>
              </a:ext>
            </a:extLst>
          </p:cNvPr>
          <p:cNvSpPr txBox="1"/>
          <p:nvPr/>
        </p:nvSpPr>
        <p:spPr>
          <a:xfrm>
            <a:off x="71333" y="3849838"/>
            <a:ext cx="4261103" cy="1600438"/>
          </a:xfrm>
          <a:prstGeom prst="rect">
            <a:avLst/>
          </a:prstGeom>
          <a:noFill/>
        </p:spPr>
        <p:txBody>
          <a:bodyPr wrap="none" rtlCol="0">
            <a:spAutoFit/>
          </a:bodyPr>
          <a:lstStyle/>
          <a:p>
            <a:r>
              <a:rPr lang="en-GB" b="1" dirty="0"/>
              <a:t>Horse</a:t>
            </a:r>
          </a:p>
          <a:p>
            <a:r>
              <a:rPr lang="en-GB" b="1" dirty="0"/>
              <a:t>Digitalisation and High-Performance Computing</a:t>
            </a:r>
          </a:p>
          <a:p>
            <a:endParaRPr lang="en-GB" b="1" dirty="0"/>
          </a:p>
          <a:p>
            <a:r>
              <a:rPr lang="en-GB" dirty="0"/>
              <a:t>Digitalisation in its infancy, publishing data, </a:t>
            </a:r>
          </a:p>
          <a:p>
            <a:r>
              <a:rPr lang="en-GB" dirty="0"/>
              <a:t>wanting to do computational analysis and doing</a:t>
            </a:r>
            <a:br>
              <a:rPr lang="en-GB" dirty="0"/>
            </a:br>
            <a:r>
              <a:rPr lang="en-GB" dirty="0"/>
              <a:t>large scale computation for research</a:t>
            </a:r>
          </a:p>
          <a:p>
            <a:endParaRPr lang="en-GB" b="1" dirty="0"/>
          </a:p>
        </p:txBody>
      </p:sp>
      <p:sp>
        <p:nvSpPr>
          <p:cNvPr id="18" name="TextBox 17">
            <a:extLst>
              <a:ext uri="{FF2B5EF4-FFF2-40B4-BE49-F238E27FC236}">
                <a16:creationId xmlns:a16="http://schemas.microsoft.com/office/drawing/2014/main" id="{AD421D48-89AC-1984-F024-48F0A8D777FF}"/>
              </a:ext>
            </a:extLst>
          </p:cNvPr>
          <p:cNvSpPr txBox="1"/>
          <p:nvPr/>
        </p:nvSpPr>
        <p:spPr>
          <a:xfrm>
            <a:off x="4648200" y="6012036"/>
            <a:ext cx="6096000" cy="246221"/>
          </a:xfrm>
          <a:prstGeom prst="rect">
            <a:avLst/>
          </a:prstGeom>
          <a:noFill/>
        </p:spPr>
        <p:txBody>
          <a:bodyPr wrap="square">
            <a:spAutoFit/>
          </a:bodyPr>
          <a:lstStyle/>
          <a:p>
            <a:r>
              <a:rPr lang="en-GB" sz="1000" b="0" i="0" dirty="0">
                <a:effectLst/>
                <a:latin typeface="Roboto" panose="02000000000000000000" pitchFamily="2" charset="0"/>
              </a:rPr>
              <a:t>Copyrighted in 1910, claimant not identified on card</a:t>
            </a:r>
            <a:endParaRPr lang="en-GB" sz="1000" dirty="0"/>
          </a:p>
        </p:txBody>
      </p:sp>
      <p:pic>
        <p:nvPicPr>
          <p:cNvPr id="1026" name="Picture 2">
            <a:extLst>
              <a:ext uri="{FF2B5EF4-FFF2-40B4-BE49-F238E27FC236}">
                <a16:creationId xmlns:a16="http://schemas.microsoft.com/office/drawing/2014/main" id="{8DCADA69-CEC5-6443-EB28-DBEE9F9BE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955" y="5274406"/>
            <a:ext cx="1669970" cy="114288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78D9FEE-82FF-E0FF-704D-119D79063BDA}"/>
              </a:ext>
            </a:extLst>
          </p:cNvPr>
          <p:cNvSpPr txBox="1"/>
          <p:nvPr/>
        </p:nvSpPr>
        <p:spPr>
          <a:xfrm>
            <a:off x="862014" y="6360495"/>
            <a:ext cx="2809876" cy="246221"/>
          </a:xfrm>
          <a:prstGeom prst="rect">
            <a:avLst/>
          </a:prstGeom>
          <a:noFill/>
        </p:spPr>
        <p:txBody>
          <a:bodyPr wrap="square">
            <a:spAutoFit/>
          </a:bodyPr>
          <a:lstStyle/>
          <a:p>
            <a:r>
              <a:rPr lang="en-GB" sz="1000" dirty="0">
                <a:hlinkClick r:id="rId5"/>
              </a:rPr>
              <a:t>High Performance Computing Centre</a:t>
            </a:r>
            <a:endParaRPr lang="en-GB" sz="1000" dirty="0"/>
          </a:p>
        </p:txBody>
      </p:sp>
      <p:sp>
        <p:nvSpPr>
          <p:cNvPr id="24" name="TextBox 23">
            <a:extLst>
              <a:ext uri="{FF2B5EF4-FFF2-40B4-BE49-F238E27FC236}">
                <a16:creationId xmlns:a16="http://schemas.microsoft.com/office/drawing/2014/main" id="{CCFF3A32-3660-350A-2FA0-C09F9F0C4342}"/>
              </a:ext>
            </a:extLst>
          </p:cNvPr>
          <p:cNvSpPr txBox="1"/>
          <p:nvPr/>
        </p:nvSpPr>
        <p:spPr>
          <a:xfrm>
            <a:off x="862014" y="6602502"/>
            <a:ext cx="6481761" cy="215444"/>
          </a:xfrm>
          <a:prstGeom prst="rect">
            <a:avLst/>
          </a:prstGeom>
          <a:noFill/>
        </p:spPr>
        <p:txBody>
          <a:bodyPr wrap="square">
            <a:spAutoFit/>
          </a:bodyPr>
          <a:lstStyle/>
          <a:p>
            <a:r>
              <a:rPr lang="en-GB" sz="800" dirty="0">
                <a:hlinkClick r:id="rId5"/>
              </a:rPr>
              <a:t>https://commons.wikimedia.org/wiki/File:High_Performance_Computing_Center_Stuttgart_HLRS_2015_07_Cray_XC40_Hazel_Hen_IO.jpg</a:t>
            </a:r>
            <a:r>
              <a:rPr lang="en-GB" sz="800" dirty="0"/>
              <a:t> </a:t>
            </a:r>
          </a:p>
        </p:txBody>
      </p:sp>
      <p:pic>
        <p:nvPicPr>
          <p:cNvPr id="26" name="Picture 25" descr="A logo with a circle and dots&#10;&#10;AI-generated content may be incorrect.">
            <a:extLst>
              <a:ext uri="{FF2B5EF4-FFF2-40B4-BE49-F238E27FC236}">
                <a16:creationId xmlns:a16="http://schemas.microsoft.com/office/drawing/2014/main" id="{AF0C5203-CC3C-5FD8-B2F1-E0F942D14B2D}"/>
              </a:ext>
            </a:extLst>
          </p:cNvPr>
          <p:cNvPicPr>
            <a:picLocks noChangeAspect="1"/>
          </p:cNvPicPr>
          <p:nvPr/>
        </p:nvPicPr>
        <p:blipFill>
          <a:blip r:embed="rId6"/>
          <a:stretch>
            <a:fillRect/>
          </a:stretch>
        </p:blipFill>
        <p:spPr>
          <a:xfrm>
            <a:off x="0" y="18985"/>
            <a:ext cx="2576194" cy="2576194"/>
          </a:xfrm>
          <a:prstGeom prst="rect">
            <a:avLst/>
          </a:prstGeom>
        </p:spPr>
      </p:pic>
    </p:spTree>
    <p:extLst>
      <p:ext uri="{BB962C8B-B14F-4D97-AF65-F5344CB8AC3E}">
        <p14:creationId xmlns:p14="http://schemas.microsoft.com/office/powerpoint/2010/main" val="1719141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 dozen GLAM Labs Lessons!</a:t>
            </a:r>
          </a:p>
        </p:txBody>
      </p:sp>
      <p:pic>
        <p:nvPicPr>
          <p:cNvPr id="8194" name="Picture 2" descr="Image result for dozen eg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640" y="1665809"/>
            <a:ext cx="5255586" cy="34951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14464" y="5196998"/>
            <a:ext cx="6465912" cy="338554"/>
          </a:xfrm>
          <a:prstGeom prst="rect">
            <a:avLst/>
          </a:prstGeom>
        </p:spPr>
        <p:txBody>
          <a:bodyPr wrap="square">
            <a:spAutoFit/>
          </a:bodyPr>
          <a:lstStyle/>
          <a:p>
            <a:pPr algn="ctr"/>
            <a:r>
              <a:rPr lang="en-GB" sz="1600" dirty="0">
                <a:hlinkClick r:id="rId4"/>
              </a:rPr>
              <a:t>https://www.flickr.com/photos/26765085@N08/3365589331</a:t>
            </a:r>
            <a:endParaRPr lang="en-GB" sz="1600" dirty="0"/>
          </a:p>
        </p:txBody>
      </p:sp>
      <p:grpSp>
        <p:nvGrpSpPr>
          <p:cNvPr id="8" name="Group 7"/>
          <p:cNvGrpSpPr/>
          <p:nvPr/>
        </p:nvGrpSpPr>
        <p:grpSpPr>
          <a:xfrm>
            <a:off x="2423592" y="5301209"/>
            <a:ext cx="7185563" cy="936104"/>
            <a:chOff x="1920663" y="5323764"/>
            <a:chExt cx="7185563" cy="1015663"/>
          </a:xfrm>
        </p:grpSpPr>
        <p:sp>
          <p:nvSpPr>
            <p:cNvPr id="3" name="Rectangle 2"/>
            <p:cNvSpPr/>
            <p:nvPr/>
          </p:nvSpPr>
          <p:spPr>
            <a:xfrm>
              <a:off x="3215680" y="5868865"/>
              <a:ext cx="5890546" cy="369332"/>
            </a:xfrm>
            <a:prstGeom prst="rect">
              <a:avLst/>
            </a:prstGeom>
          </p:spPr>
          <p:txBody>
            <a:bodyPr wrap="square">
              <a:spAutoFit/>
            </a:bodyPr>
            <a:lstStyle/>
            <a:p>
              <a:r>
                <a:rPr lang="en-GB" altLang="en-US" b="1" dirty="0"/>
                <a:t>Some difficult messages for risk averse institutions</a:t>
              </a:r>
              <a:endParaRPr lang="en-GB" dirty="0"/>
            </a:p>
          </p:txBody>
        </p:sp>
        <p:grpSp>
          <p:nvGrpSpPr>
            <p:cNvPr id="7" name="Group 6"/>
            <p:cNvGrpSpPr/>
            <p:nvPr/>
          </p:nvGrpSpPr>
          <p:grpSpPr>
            <a:xfrm>
              <a:off x="1920663" y="5323764"/>
              <a:ext cx="1296144" cy="1015663"/>
              <a:chOff x="1920663" y="5323764"/>
              <a:chExt cx="1296144" cy="1015663"/>
            </a:xfrm>
          </p:grpSpPr>
          <p:sp>
            <p:nvSpPr>
              <p:cNvPr id="5" name="Isosceles Triangle 4"/>
              <p:cNvSpPr/>
              <p:nvPr/>
            </p:nvSpPr>
            <p:spPr>
              <a:xfrm>
                <a:off x="1920663" y="5331967"/>
                <a:ext cx="1296144" cy="864096"/>
              </a:xfrm>
              <a:prstGeom prst="triangle">
                <a:avLst>
                  <a:gd name="adj" fmla="val 5168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2348162" y="5323764"/>
                <a:ext cx="441146" cy="1015663"/>
              </a:xfrm>
              <a:prstGeom prst="rect">
                <a:avLst/>
              </a:prstGeom>
              <a:noFill/>
            </p:spPr>
            <p:txBody>
              <a:bodyPr wrap="none" rtlCol="0">
                <a:spAutoFit/>
              </a:bodyPr>
              <a:lstStyle/>
              <a:p>
                <a:r>
                  <a:rPr lang="en-GB" sz="6000" b="1" dirty="0">
                    <a:solidFill>
                      <a:schemeClr val="bg1"/>
                    </a:solidFill>
                  </a:rPr>
                  <a:t>!</a:t>
                </a:r>
              </a:p>
            </p:txBody>
          </p:sp>
        </p:grpSp>
      </p:grpSp>
    </p:spTree>
    <p:custDataLst>
      <p:tags r:id="rId1"/>
    </p:custDataLst>
    <p:extLst>
      <p:ext uri="{BB962C8B-B14F-4D97-AF65-F5344CB8AC3E}">
        <p14:creationId xmlns:p14="http://schemas.microsoft.com/office/powerpoint/2010/main" val="1175509686"/>
      </p:ext>
    </p:extLst>
  </p:cSld>
  <p:clrMapOvr>
    <a:masterClrMapping/>
  </p:clrMapOvr>
  <p:transition spd="slow"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7888" y="188640"/>
            <a:ext cx="6291777" cy="56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978196" y="941134"/>
            <a:ext cx="10856143" cy="5802962"/>
          </a:xfrm>
          <a:solidFill>
            <a:schemeClr val="bg1">
              <a:alpha val="66000"/>
            </a:schemeClr>
          </a:solidFill>
        </p:spPr>
        <p:txBody>
          <a:bodyPr/>
          <a:lstStyle/>
          <a:p>
            <a:pPr marL="0" indent="0" algn="ctr">
              <a:buNone/>
            </a:pPr>
            <a:r>
              <a:rPr lang="en-GB" altLang="en-US" b="1" dirty="0"/>
              <a:t>Innovation starts with you! </a:t>
            </a:r>
            <a:br>
              <a:rPr lang="en-GB" altLang="en-US" b="1" dirty="0"/>
            </a:br>
            <a:r>
              <a:rPr lang="en-GB" altLang="en-US" b="1" dirty="0"/>
              <a:t>Explore your inner </a:t>
            </a:r>
            <a:r>
              <a:rPr lang="en-GB" altLang="en-US" b="1" dirty="0" err="1"/>
              <a:t>Labber</a:t>
            </a:r>
            <a:endParaRPr lang="en-GB" altLang="en-US" b="1" dirty="0"/>
          </a:p>
          <a:p>
            <a:pPr marL="0" indent="0" algn="ctr">
              <a:buNone/>
            </a:pPr>
            <a:r>
              <a:rPr lang="en-GB" altLang="en-US" b="1" dirty="0"/>
              <a:t>Explore and face yourself, your fears, your hopes,</a:t>
            </a:r>
            <a:br>
              <a:rPr lang="en-GB" altLang="en-US" b="1" dirty="0"/>
            </a:br>
            <a:r>
              <a:rPr lang="en-GB" altLang="en-US" b="1" dirty="0"/>
              <a:t>your needs and wants</a:t>
            </a:r>
          </a:p>
          <a:p>
            <a:pPr marL="0" indent="0" algn="ctr">
              <a:buNone/>
            </a:pPr>
            <a:r>
              <a:rPr lang="en-GB" altLang="en-US" b="1" dirty="0"/>
              <a:t>Start a conversation with someone who supports you, generate positive energy, encourage fun/play/experimentation!</a:t>
            </a:r>
          </a:p>
          <a:p>
            <a:pPr marL="0" indent="0" algn="ctr">
              <a:buNone/>
            </a:pPr>
            <a:r>
              <a:rPr lang="en-GB" altLang="en-US" b="1" dirty="0"/>
              <a:t> Try to support as many ideas as is humanly possible, be kind, nice, want to share and genuinely want to help people</a:t>
            </a:r>
          </a:p>
        </p:txBody>
      </p:sp>
      <p:sp>
        <p:nvSpPr>
          <p:cNvPr id="2" name="Title 1"/>
          <p:cNvSpPr>
            <a:spLocks noGrp="1"/>
          </p:cNvSpPr>
          <p:nvPr>
            <p:ph type="title"/>
          </p:nvPr>
        </p:nvSpPr>
        <p:spPr>
          <a:xfrm>
            <a:off x="978196" y="62626"/>
            <a:ext cx="6553200" cy="743447"/>
          </a:xfrm>
        </p:spPr>
        <p:txBody>
          <a:bodyPr/>
          <a:lstStyle/>
          <a:p>
            <a:r>
              <a:rPr lang="en-GB" b="1" dirty="0"/>
              <a:t>‘GLAM Labs’ lesson 1</a:t>
            </a:r>
          </a:p>
        </p:txBody>
      </p:sp>
    </p:spTree>
    <p:custDataLst>
      <p:tags r:id="rId1"/>
    </p:custDataLst>
    <p:extLst>
      <p:ext uri="{BB962C8B-B14F-4D97-AF65-F5344CB8AC3E}">
        <p14:creationId xmlns:p14="http://schemas.microsoft.com/office/powerpoint/2010/main" val="247961760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E2EF11-6B8C-CAF5-649B-2692EAAB82E4}"/>
              </a:ext>
            </a:extLst>
          </p:cNvPr>
          <p:cNvPicPr>
            <a:picLocks noChangeAspect="1"/>
          </p:cNvPicPr>
          <p:nvPr/>
        </p:nvPicPr>
        <p:blipFill>
          <a:blip r:embed="rId3">
            <a:extLst>
              <a:ext uri="{28A0092B-C50C-407E-A947-70E740481C1C}">
                <a14:useLocalDpi xmlns:a14="http://schemas.microsoft.com/office/drawing/2010/main" val="0"/>
              </a:ext>
            </a:extLst>
          </a:blip>
          <a:srcRect l="15567" t="12199" r="1135" b="1276"/>
          <a:stretch>
            <a:fillRect/>
          </a:stretch>
        </p:blipFill>
        <p:spPr>
          <a:xfrm>
            <a:off x="1733144" y="-1"/>
            <a:ext cx="8772727" cy="6834435"/>
          </a:xfrm>
          <a:prstGeom prst="rect">
            <a:avLst/>
          </a:prstGeom>
        </p:spPr>
      </p:pic>
      <p:pic>
        <p:nvPicPr>
          <p:cNvPr id="8" name="Google Shape;221;p32" descr="A pink sign with white text&#10;&#10;AI-generated content may be incorrect.">
            <a:extLst>
              <a:ext uri="{FF2B5EF4-FFF2-40B4-BE49-F238E27FC236}">
                <a16:creationId xmlns:a16="http://schemas.microsoft.com/office/drawing/2014/main" id="{7E084307-AE90-D8A7-26B8-F9EBF379BAA0}"/>
              </a:ext>
            </a:extLst>
          </p:cNvPr>
          <p:cNvPicPr preferRelativeResize="0"/>
          <p:nvPr/>
        </p:nvPicPr>
        <p:blipFill rotWithShape="1">
          <a:blip r:embed="rId4">
            <a:alphaModFix/>
          </a:blip>
          <a:srcRect/>
          <a:stretch/>
        </p:blipFill>
        <p:spPr>
          <a:xfrm>
            <a:off x="1213031" y="2533894"/>
            <a:ext cx="946196" cy="521501"/>
          </a:xfrm>
          <a:prstGeom prst="rect">
            <a:avLst/>
          </a:prstGeom>
          <a:noFill/>
          <a:ln>
            <a:noFill/>
          </a:ln>
        </p:spPr>
      </p:pic>
      <p:pic>
        <p:nvPicPr>
          <p:cNvPr id="9" name="Google Shape;222;p32" descr="A logo with a triangle and black text&#10;&#10;AI-generated content may be incorrect.">
            <a:extLst>
              <a:ext uri="{FF2B5EF4-FFF2-40B4-BE49-F238E27FC236}">
                <a16:creationId xmlns:a16="http://schemas.microsoft.com/office/drawing/2014/main" id="{3830E858-53F2-FD19-9A1F-A97D5CECDFDC}"/>
              </a:ext>
            </a:extLst>
          </p:cNvPr>
          <p:cNvPicPr preferRelativeResize="0"/>
          <p:nvPr/>
        </p:nvPicPr>
        <p:blipFill rotWithShape="1">
          <a:blip r:embed="rId5">
            <a:alphaModFix/>
          </a:blip>
          <a:srcRect/>
          <a:stretch/>
        </p:blipFill>
        <p:spPr>
          <a:xfrm>
            <a:off x="1053351" y="3045070"/>
            <a:ext cx="1150671" cy="553411"/>
          </a:xfrm>
          <a:prstGeom prst="rect">
            <a:avLst/>
          </a:prstGeom>
          <a:noFill/>
          <a:ln>
            <a:noFill/>
          </a:ln>
        </p:spPr>
      </p:pic>
      <p:pic>
        <p:nvPicPr>
          <p:cNvPr id="10" name="Google Shape;223;p32" descr="A logo with a white background&#10;&#10;AI-generated content may be incorrect.">
            <a:extLst>
              <a:ext uri="{FF2B5EF4-FFF2-40B4-BE49-F238E27FC236}">
                <a16:creationId xmlns:a16="http://schemas.microsoft.com/office/drawing/2014/main" id="{2DC4CE1D-0206-9710-4ECE-B41C7736453B}"/>
              </a:ext>
            </a:extLst>
          </p:cNvPr>
          <p:cNvPicPr preferRelativeResize="0"/>
          <p:nvPr/>
        </p:nvPicPr>
        <p:blipFill rotWithShape="1">
          <a:blip r:embed="rId6">
            <a:alphaModFix/>
          </a:blip>
          <a:srcRect/>
          <a:stretch/>
        </p:blipFill>
        <p:spPr>
          <a:xfrm>
            <a:off x="1259984" y="3742087"/>
            <a:ext cx="929003" cy="842653"/>
          </a:xfrm>
          <a:prstGeom prst="rect">
            <a:avLst/>
          </a:prstGeom>
          <a:noFill/>
          <a:ln>
            <a:noFill/>
          </a:ln>
        </p:spPr>
      </p:pic>
      <p:pic>
        <p:nvPicPr>
          <p:cNvPr id="11" name="Google Shape;225;p32" descr="A logo with colorful squares&#10;&#10;AI-generated content may be incorrect.">
            <a:extLst>
              <a:ext uri="{FF2B5EF4-FFF2-40B4-BE49-F238E27FC236}">
                <a16:creationId xmlns:a16="http://schemas.microsoft.com/office/drawing/2014/main" id="{CAD76BD3-B2C5-C4D6-F34C-66086A4434BA}"/>
              </a:ext>
            </a:extLst>
          </p:cNvPr>
          <p:cNvPicPr preferRelativeResize="0"/>
          <p:nvPr/>
        </p:nvPicPr>
        <p:blipFill rotWithShape="1">
          <a:blip r:embed="rId7">
            <a:alphaModFix/>
          </a:blip>
          <a:srcRect l="16341" t="19587" r="15814" b="20511"/>
          <a:stretch/>
        </p:blipFill>
        <p:spPr>
          <a:xfrm>
            <a:off x="3610173" y="2307226"/>
            <a:ext cx="661480" cy="328520"/>
          </a:xfrm>
          <a:prstGeom prst="rect">
            <a:avLst/>
          </a:prstGeom>
          <a:noFill/>
          <a:ln>
            <a:noFill/>
          </a:ln>
        </p:spPr>
      </p:pic>
      <p:pic>
        <p:nvPicPr>
          <p:cNvPr id="12" name="Google Shape;226;p32" descr="A close-up of a logo&#10;&#10;AI-generated content may be incorrect.">
            <a:extLst>
              <a:ext uri="{FF2B5EF4-FFF2-40B4-BE49-F238E27FC236}">
                <a16:creationId xmlns:a16="http://schemas.microsoft.com/office/drawing/2014/main" id="{FA49FFFB-ED00-D9CE-5DF7-00B7501B91FC}"/>
              </a:ext>
            </a:extLst>
          </p:cNvPr>
          <p:cNvPicPr preferRelativeResize="0"/>
          <p:nvPr/>
        </p:nvPicPr>
        <p:blipFill rotWithShape="1">
          <a:blip r:embed="rId8">
            <a:alphaModFix/>
          </a:blip>
          <a:srcRect l="21494" r="21158"/>
          <a:stretch/>
        </p:blipFill>
        <p:spPr>
          <a:xfrm>
            <a:off x="2269033" y="2280043"/>
            <a:ext cx="564210" cy="553411"/>
          </a:xfrm>
          <a:prstGeom prst="rect">
            <a:avLst/>
          </a:prstGeom>
          <a:noFill/>
          <a:ln>
            <a:noFill/>
          </a:ln>
        </p:spPr>
      </p:pic>
      <p:pic>
        <p:nvPicPr>
          <p:cNvPr id="13" name="Google Shape;227;p32" descr="A close-up of a logo&#10;&#10;AI-generated content may be incorrect.">
            <a:extLst>
              <a:ext uri="{FF2B5EF4-FFF2-40B4-BE49-F238E27FC236}">
                <a16:creationId xmlns:a16="http://schemas.microsoft.com/office/drawing/2014/main" id="{7F4B3300-2B75-4561-0C70-A888386B0FB0}"/>
              </a:ext>
            </a:extLst>
          </p:cNvPr>
          <p:cNvPicPr preferRelativeResize="0"/>
          <p:nvPr/>
        </p:nvPicPr>
        <p:blipFill rotWithShape="1">
          <a:blip r:embed="rId9">
            <a:alphaModFix/>
          </a:blip>
          <a:srcRect/>
          <a:stretch/>
        </p:blipFill>
        <p:spPr>
          <a:xfrm>
            <a:off x="3767275" y="3321775"/>
            <a:ext cx="1300956" cy="231843"/>
          </a:xfrm>
          <a:prstGeom prst="rect">
            <a:avLst/>
          </a:prstGeom>
          <a:noFill/>
          <a:ln>
            <a:noFill/>
          </a:ln>
        </p:spPr>
      </p:pic>
      <p:pic>
        <p:nvPicPr>
          <p:cNvPr id="14" name="Google Shape;228;p32" descr="A logo with a lion head and text&#10;&#10;AI-generated content may be incorrect.">
            <a:extLst>
              <a:ext uri="{FF2B5EF4-FFF2-40B4-BE49-F238E27FC236}">
                <a16:creationId xmlns:a16="http://schemas.microsoft.com/office/drawing/2014/main" id="{A84F655D-453B-87B1-88CE-E0C45760387D}"/>
              </a:ext>
            </a:extLst>
          </p:cNvPr>
          <p:cNvPicPr preferRelativeResize="0"/>
          <p:nvPr/>
        </p:nvPicPr>
        <p:blipFill rotWithShape="1">
          <a:blip r:embed="rId10">
            <a:alphaModFix/>
          </a:blip>
          <a:srcRect/>
          <a:stretch/>
        </p:blipFill>
        <p:spPr>
          <a:xfrm>
            <a:off x="2662147" y="3742087"/>
            <a:ext cx="790800" cy="324714"/>
          </a:xfrm>
          <a:prstGeom prst="rect">
            <a:avLst/>
          </a:prstGeom>
          <a:noFill/>
          <a:ln>
            <a:noFill/>
          </a:ln>
        </p:spPr>
      </p:pic>
      <p:pic>
        <p:nvPicPr>
          <p:cNvPr id="15" name="Google Shape;229;p32" descr="A red sign with white text&#10;&#10;AI-generated content may be incorrect.">
            <a:extLst>
              <a:ext uri="{FF2B5EF4-FFF2-40B4-BE49-F238E27FC236}">
                <a16:creationId xmlns:a16="http://schemas.microsoft.com/office/drawing/2014/main" id="{346E78DF-986B-6BB5-B5BF-A93708ED76A8}"/>
              </a:ext>
            </a:extLst>
          </p:cNvPr>
          <p:cNvPicPr preferRelativeResize="0"/>
          <p:nvPr/>
        </p:nvPicPr>
        <p:blipFill rotWithShape="1">
          <a:blip r:embed="rId11">
            <a:alphaModFix/>
          </a:blip>
          <a:srcRect/>
          <a:stretch/>
        </p:blipFill>
        <p:spPr>
          <a:xfrm>
            <a:off x="3926107" y="3601908"/>
            <a:ext cx="286318" cy="605071"/>
          </a:xfrm>
          <a:prstGeom prst="rect">
            <a:avLst/>
          </a:prstGeom>
          <a:noFill/>
          <a:ln>
            <a:noFill/>
          </a:ln>
        </p:spPr>
      </p:pic>
      <p:pic>
        <p:nvPicPr>
          <p:cNvPr id="16" name="Google Shape;230;p32" descr="A logo for a university&#10;&#10;AI-generated content may be incorrect.">
            <a:extLst>
              <a:ext uri="{FF2B5EF4-FFF2-40B4-BE49-F238E27FC236}">
                <a16:creationId xmlns:a16="http://schemas.microsoft.com/office/drawing/2014/main" id="{28345572-50E4-CDC8-06CE-5E378D6E62CC}"/>
              </a:ext>
            </a:extLst>
          </p:cNvPr>
          <p:cNvPicPr preferRelativeResize="0"/>
          <p:nvPr/>
        </p:nvPicPr>
        <p:blipFill rotWithShape="1">
          <a:blip r:embed="rId12">
            <a:alphaModFix/>
          </a:blip>
          <a:srcRect/>
          <a:stretch/>
        </p:blipFill>
        <p:spPr>
          <a:xfrm>
            <a:off x="3610173" y="2689356"/>
            <a:ext cx="661480" cy="288196"/>
          </a:xfrm>
          <a:prstGeom prst="rect">
            <a:avLst/>
          </a:prstGeom>
          <a:noFill/>
          <a:ln>
            <a:noFill/>
          </a:ln>
        </p:spPr>
      </p:pic>
      <p:pic>
        <p:nvPicPr>
          <p:cNvPr id="17" name="Google Shape;224;p32" descr="A black text on a white background&#10;&#10;AI-generated content may be incorrect.">
            <a:extLst>
              <a:ext uri="{FF2B5EF4-FFF2-40B4-BE49-F238E27FC236}">
                <a16:creationId xmlns:a16="http://schemas.microsoft.com/office/drawing/2014/main" id="{51833C96-8186-79BD-FD0E-292A0260D68B}"/>
              </a:ext>
            </a:extLst>
          </p:cNvPr>
          <p:cNvPicPr preferRelativeResize="0"/>
          <p:nvPr/>
        </p:nvPicPr>
        <p:blipFill rotWithShape="1">
          <a:blip r:embed="rId13">
            <a:alphaModFix/>
          </a:blip>
          <a:srcRect l="8824" t="25251" r="8357" b="30596"/>
          <a:stretch/>
        </p:blipFill>
        <p:spPr>
          <a:xfrm>
            <a:off x="6245157" y="1847248"/>
            <a:ext cx="1617937" cy="306335"/>
          </a:xfrm>
          <a:prstGeom prst="rect">
            <a:avLst/>
          </a:prstGeom>
          <a:noFill/>
          <a:ln>
            <a:noFill/>
          </a:ln>
        </p:spPr>
      </p:pic>
      <p:pic>
        <p:nvPicPr>
          <p:cNvPr id="18" name="Google Shape;219;p32" descr="A black and white logo with a bird&#10;&#10;AI-generated content may be incorrect.">
            <a:extLst>
              <a:ext uri="{FF2B5EF4-FFF2-40B4-BE49-F238E27FC236}">
                <a16:creationId xmlns:a16="http://schemas.microsoft.com/office/drawing/2014/main" id="{96482506-0B22-7DA4-AC5C-88B99C7CC67A}"/>
              </a:ext>
            </a:extLst>
          </p:cNvPr>
          <p:cNvPicPr preferRelativeResize="0"/>
          <p:nvPr/>
        </p:nvPicPr>
        <p:blipFill rotWithShape="1">
          <a:blip r:embed="rId14">
            <a:alphaModFix/>
          </a:blip>
          <a:srcRect l="24865" t="12159" r="23196" b="3731"/>
          <a:stretch/>
        </p:blipFill>
        <p:spPr>
          <a:xfrm>
            <a:off x="6433920" y="3376426"/>
            <a:ext cx="456285" cy="444109"/>
          </a:xfrm>
          <a:prstGeom prst="rect">
            <a:avLst/>
          </a:prstGeom>
          <a:noFill/>
          <a:ln>
            <a:noFill/>
          </a:ln>
        </p:spPr>
      </p:pic>
      <p:pic>
        <p:nvPicPr>
          <p:cNvPr id="19" name="Google Shape;220;p32" descr="A blue and white logo&#10;&#10;AI-generated content may be incorrect.">
            <a:extLst>
              <a:ext uri="{FF2B5EF4-FFF2-40B4-BE49-F238E27FC236}">
                <a16:creationId xmlns:a16="http://schemas.microsoft.com/office/drawing/2014/main" id="{11B1553F-9AC9-9C66-0D14-FF69F9D990D4}"/>
              </a:ext>
            </a:extLst>
          </p:cNvPr>
          <p:cNvPicPr preferRelativeResize="0"/>
          <p:nvPr/>
        </p:nvPicPr>
        <p:blipFill rotWithShape="1">
          <a:blip r:embed="rId15">
            <a:alphaModFix/>
          </a:blip>
          <a:srcRect l="10238" t="1733" r="9679" b="-1"/>
          <a:stretch/>
        </p:blipFill>
        <p:spPr>
          <a:xfrm>
            <a:off x="6371527" y="3883465"/>
            <a:ext cx="456285" cy="559895"/>
          </a:xfrm>
          <a:prstGeom prst="rect">
            <a:avLst/>
          </a:prstGeom>
          <a:noFill/>
          <a:ln>
            <a:noFill/>
          </a:ln>
        </p:spPr>
      </p:pic>
      <p:pic>
        <p:nvPicPr>
          <p:cNvPr id="21" name="Picture 20" descr="Focus logo">
            <a:extLst>
              <a:ext uri="{FF2B5EF4-FFF2-40B4-BE49-F238E27FC236}">
                <a16:creationId xmlns:a16="http://schemas.microsoft.com/office/drawing/2014/main" id="{1F410FD5-52FA-C648-9499-C0BFAF9D964A}"/>
              </a:ext>
            </a:extLst>
          </p:cNvPr>
          <p:cNvPicPr>
            <a:picLocks noChangeAspect="1"/>
          </p:cNvPicPr>
          <p:nvPr/>
        </p:nvPicPr>
        <p:blipFill>
          <a:blip r:embed="rId16"/>
          <a:stretch>
            <a:fillRect/>
          </a:stretch>
        </p:blipFill>
        <p:spPr>
          <a:xfrm>
            <a:off x="7437627" y="5194046"/>
            <a:ext cx="1817415" cy="437525"/>
          </a:xfrm>
          <a:prstGeom prst="rect">
            <a:avLst/>
          </a:prstGeom>
        </p:spPr>
      </p:pic>
      <p:sp>
        <p:nvSpPr>
          <p:cNvPr id="22" name="Google Shape;217;p32">
            <a:extLst>
              <a:ext uri="{FF2B5EF4-FFF2-40B4-BE49-F238E27FC236}">
                <a16:creationId xmlns:a16="http://schemas.microsoft.com/office/drawing/2014/main" id="{A37470D4-ED93-DCEA-B3CE-0A0C95F09BBF}"/>
              </a:ext>
            </a:extLst>
          </p:cNvPr>
          <p:cNvSpPr txBox="1">
            <a:spLocks noGrp="1"/>
          </p:cNvSpPr>
          <p:nvPr>
            <p:ph type="title"/>
          </p:nvPr>
        </p:nvSpPr>
        <p:spPr>
          <a:xfrm>
            <a:off x="731520" y="215214"/>
            <a:ext cx="11460480" cy="1137000"/>
          </a:xfrm>
          <a:prstGeom prst="rect">
            <a:avLst/>
          </a:prstGeom>
          <a:solidFill>
            <a:srgbClr val="FCFFFF">
              <a:alpha val="72549"/>
            </a:srgbClr>
          </a:solidFill>
          <a:ln>
            <a:noFill/>
          </a:ln>
        </p:spPr>
        <p:txBody>
          <a:bodyPr spcFirstLastPara="1" wrap="square" lIns="0" tIns="192000" rIns="0" bIns="0" anchor="t" anchorCtr="0">
            <a:noAutofit/>
          </a:bodyPr>
          <a:lstStyle/>
          <a:p>
            <a:pPr marL="0" lvl="0" indent="0" algn="ctr" rtl="0">
              <a:lnSpc>
                <a:spcPct val="80000"/>
              </a:lnSpc>
              <a:spcBef>
                <a:spcPts val="0"/>
              </a:spcBef>
              <a:spcAft>
                <a:spcPts val="0"/>
              </a:spcAft>
              <a:buClr>
                <a:schemeClr val="dk1"/>
              </a:buClr>
              <a:buSzPts val="4000"/>
              <a:buFont typeface="Arial Black"/>
              <a:buNone/>
            </a:pPr>
            <a:r>
              <a:rPr lang="en-GB" sz="3600" dirty="0"/>
              <a:t>Over 35 years of professional experience in </a:t>
            </a:r>
            <a:br>
              <a:rPr lang="en-GB" sz="3600" dirty="0"/>
            </a:br>
            <a:r>
              <a:rPr lang="en-GB" sz="3600" dirty="0"/>
              <a:t>Research, Education and Cultural Heritage</a:t>
            </a:r>
            <a:endParaRPr sz="3600" dirty="0"/>
          </a:p>
        </p:txBody>
      </p:sp>
      <p:pic>
        <p:nvPicPr>
          <p:cNvPr id="23" name="Google Shape;231;p32" descr="A logo for a museum&#10;&#10;AI-generated content may be incorrect.">
            <a:extLst>
              <a:ext uri="{FF2B5EF4-FFF2-40B4-BE49-F238E27FC236}">
                <a16:creationId xmlns:a16="http://schemas.microsoft.com/office/drawing/2014/main" id="{7E5E3DD2-2A57-2347-0CDB-E311184F0C8A}"/>
              </a:ext>
            </a:extLst>
          </p:cNvPr>
          <p:cNvPicPr preferRelativeResize="0"/>
          <p:nvPr/>
        </p:nvPicPr>
        <p:blipFill rotWithShape="1">
          <a:blip r:embed="rId17">
            <a:alphaModFix/>
          </a:blip>
          <a:srcRect t="13567" b="11812"/>
          <a:stretch/>
        </p:blipFill>
        <p:spPr>
          <a:xfrm>
            <a:off x="6662062" y="2422319"/>
            <a:ext cx="661480" cy="308497"/>
          </a:xfrm>
          <a:prstGeom prst="rect">
            <a:avLst/>
          </a:prstGeom>
          <a:noFill/>
          <a:ln>
            <a:noFill/>
          </a:ln>
        </p:spPr>
      </p:pic>
      <p:sp>
        <p:nvSpPr>
          <p:cNvPr id="24" name="Google Shape;218;p32">
            <a:extLst>
              <a:ext uri="{FF2B5EF4-FFF2-40B4-BE49-F238E27FC236}">
                <a16:creationId xmlns:a16="http://schemas.microsoft.com/office/drawing/2014/main" id="{F6834D4E-A536-F0D7-5CCC-4C0ECF4C24E5}"/>
              </a:ext>
            </a:extLst>
          </p:cNvPr>
          <p:cNvSpPr txBox="1">
            <a:spLocks/>
          </p:cNvSpPr>
          <p:nvPr/>
        </p:nvSpPr>
        <p:spPr>
          <a:xfrm>
            <a:off x="2086644" y="6018015"/>
            <a:ext cx="8065726" cy="565256"/>
          </a:xfrm>
          <a:prstGeom prst="rect">
            <a:avLst/>
          </a:prstGeom>
          <a:solidFill>
            <a:srgbClr val="FCFFFF">
              <a:alpha val="92549"/>
            </a:srgbClr>
          </a:solidFill>
          <a:ln>
            <a:noFill/>
          </a:ln>
        </p:spPr>
        <p:txBody>
          <a:bodyPr spcFirstLastPara="1" vert="horz" wrap="square" lIns="0" tIns="45700" rIns="0"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SzPts val="2400"/>
              <a:buFont typeface="Arial" panose="020B0604020202020204" pitchFamily="34" charset="0"/>
              <a:buNone/>
            </a:pPr>
            <a:r>
              <a:rPr lang="en-GB" sz="2400" b="1" dirty="0"/>
              <a:t>Schools | Colleges | Universities | Libraries | Museums</a:t>
            </a:r>
            <a:endParaRPr lang="en-GB" dirty="0"/>
          </a:p>
        </p:txBody>
      </p:sp>
      <p:sp>
        <p:nvSpPr>
          <p:cNvPr id="25" name="Google Shape;218;p32">
            <a:extLst>
              <a:ext uri="{FF2B5EF4-FFF2-40B4-BE49-F238E27FC236}">
                <a16:creationId xmlns:a16="http://schemas.microsoft.com/office/drawing/2014/main" id="{FA3EACE3-7C91-4A26-83B0-59946BF7D792}"/>
              </a:ext>
            </a:extLst>
          </p:cNvPr>
          <p:cNvSpPr txBox="1">
            <a:spLocks/>
          </p:cNvSpPr>
          <p:nvPr/>
        </p:nvSpPr>
        <p:spPr>
          <a:xfrm>
            <a:off x="7506529" y="4547241"/>
            <a:ext cx="4573711" cy="565256"/>
          </a:xfrm>
          <a:prstGeom prst="rect">
            <a:avLst/>
          </a:prstGeom>
          <a:solidFill>
            <a:srgbClr val="FCFFFF">
              <a:alpha val="92549"/>
            </a:srgbClr>
          </a:solidFill>
          <a:ln>
            <a:noFill/>
          </a:ln>
        </p:spPr>
        <p:txBody>
          <a:bodyPr spcFirstLastPara="1" vert="horz" wrap="square" lIns="0" tIns="45700" rIns="0"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SzPts val="2400"/>
              <a:buFont typeface="Arial" panose="020B0604020202020204" pitchFamily="34" charset="0"/>
              <a:buNone/>
            </a:pPr>
            <a:r>
              <a:rPr lang="en-GB" b="1" dirty="0"/>
              <a:t>Researcher (Datafication)</a:t>
            </a:r>
          </a:p>
        </p:txBody>
      </p:sp>
      <p:sp>
        <p:nvSpPr>
          <p:cNvPr id="26" name="Rectangle 25">
            <a:extLst>
              <a:ext uri="{FF2B5EF4-FFF2-40B4-BE49-F238E27FC236}">
                <a16:creationId xmlns:a16="http://schemas.microsoft.com/office/drawing/2014/main" id="{1458E86D-6BED-5FED-0C42-188413D83145}"/>
              </a:ext>
            </a:extLst>
          </p:cNvPr>
          <p:cNvSpPr/>
          <p:nvPr/>
        </p:nvSpPr>
        <p:spPr>
          <a:xfrm>
            <a:off x="6245157" y="4829869"/>
            <a:ext cx="1133264" cy="8017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oogle Shape;15;p1">
            <a:extLst>
              <a:ext uri="{FF2B5EF4-FFF2-40B4-BE49-F238E27FC236}">
                <a16:creationId xmlns:a16="http://schemas.microsoft.com/office/drawing/2014/main" id="{5807E026-6835-4A76-5D4C-2EDA95C36FA9}"/>
              </a:ext>
            </a:extLst>
          </p:cNvPr>
          <p:cNvPicPr preferRelativeResize="0"/>
          <p:nvPr/>
        </p:nvPicPr>
        <p:blipFill rotWithShape="1">
          <a:blip r:embed="rId18">
            <a:alphaModFix/>
          </a:blip>
          <a:srcRect/>
          <a:stretch/>
        </p:blipFill>
        <p:spPr>
          <a:xfrm>
            <a:off x="0" y="6583453"/>
            <a:ext cx="842481" cy="274547"/>
          </a:xfrm>
          <a:prstGeom prst="rect">
            <a:avLst/>
          </a:prstGeom>
          <a:noFill/>
          <a:ln>
            <a:noFill/>
          </a:ln>
        </p:spPr>
      </p:pic>
    </p:spTree>
    <p:extLst>
      <p:ext uri="{BB962C8B-B14F-4D97-AF65-F5344CB8AC3E}">
        <p14:creationId xmlns:p14="http://schemas.microsoft.com/office/powerpoint/2010/main" val="225745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0"/>
          <p:cNvSpPr txBox="1">
            <a:spLocks noGrp="1"/>
          </p:cNvSpPr>
          <p:nvPr>
            <p:ph type="title"/>
          </p:nvPr>
        </p:nvSpPr>
        <p:spPr>
          <a:xfrm>
            <a:off x="1011024" y="16200"/>
            <a:ext cx="11360800" cy="1108400"/>
          </a:xfrm>
          <a:prstGeom prst="rect">
            <a:avLst/>
          </a:prstGeom>
        </p:spPr>
        <p:txBody>
          <a:bodyPr spcFirstLastPara="1" wrap="square" lIns="121900" tIns="121900" rIns="121900" bIns="121900" anchor="b" anchorCtr="0">
            <a:normAutofit/>
          </a:bodyPr>
          <a:lstStyle/>
          <a:p>
            <a:r>
              <a:rPr lang="en" dirty="0"/>
              <a:t>GLAM Labs Values</a:t>
            </a:r>
            <a:endParaRPr dirty="0"/>
          </a:p>
        </p:txBody>
      </p:sp>
      <p:sp>
        <p:nvSpPr>
          <p:cNvPr id="511" name="Google Shape;511;p60"/>
          <p:cNvSpPr txBox="1">
            <a:spLocks noGrp="1"/>
          </p:cNvSpPr>
          <p:nvPr>
            <p:ph type="body" idx="1"/>
          </p:nvPr>
        </p:nvSpPr>
        <p:spPr>
          <a:xfrm>
            <a:off x="920767" y="1732233"/>
            <a:ext cx="4358800" cy="4472000"/>
          </a:xfrm>
          <a:prstGeom prst="rect">
            <a:avLst/>
          </a:prstGeom>
        </p:spPr>
        <p:txBody>
          <a:bodyPr spcFirstLastPara="1" wrap="square" lIns="121900" tIns="121900" rIns="121900" bIns="121900" anchor="t" anchorCtr="0">
            <a:noAutofit/>
          </a:bodyPr>
          <a:lstStyle/>
          <a:p>
            <a:pPr marL="0" indent="0" algn="ctr">
              <a:lnSpc>
                <a:spcPct val="200000"/>
              </a:lnSpc>
              <a:buNone/>
            </a:pPr>
            <a:r>
              <a:rPr lang="en" sz="2667" b="1" u="sng" dirty="0">
                <a:latin typeface="Ubuntu"/>
                <a:ea typeface="Ubuntu"/>
                <a:cs typeface="Ubuntu"/>
                <a:sym typeface="Ubuntu"/>
              </a:rPr>
              <a:t>RADICAL OPENNESS</a:t>
            </a:r>
            <a:endParaRPr sz="2667" u="sng" dirty="0">
              <a:latin typeface="Ubuntu"/>
              <a:ea typeface="Ubuntu"/>
              <a:cs typeface="Ubuntu"/>
              <a:sym typeface="Ubuntu"/>
            </a:endParaRPr>
          </a:p>
          <a:p>
            <a:pPr marL="0" indent="0" algn="ctr">
              <a:lnSpc>
                <a:spcPct val="200000"/>
              </a:lnSpc>
              <a:buNone/>
            </a:pPr>
            <a:r>
              <a:rPr lang="en" sz="2667" b="1" dirty="0">
                <a:latin typeface="Ubuntu"/>
                <a:ea typeface="Ubuntu"/>
                <a:cs typeface="Ubuntu"/>
                <a:sym typeface="Ubuntu"/>
              </a:rPr>
              <a:t>TRANSPARENCY</a:t>
            </a:r>
            <a:endParaRPr sz="2667" dirty="0">
              <a:latin typeface="Ubuntu"/>
              <a:ea typeface="Ubuntu"/>
              <a:cs typeface="Ubuntu"/>
              <a:sym typeface="Ubuntu"/>
            </a:endParaRPr>
          </a:p>
          <a:p>
            <a:pPr marL="0" indent="0" algn="ctr">
              <a:lnSpc>
                <a:spcPct val="200000"/>
              </a:lnSpc>
              <a:buNone/>
            </a:pPr>
            <a:r>
              <a:rPr lang="en" sz="2667" b="1" dirty="0">
                <a:latin typeface="Ubuntu"/>
                <a:ea typeface="Ubuntu"/>
                <a:cs typeface="Ubuntu"/>
                <a:sym typeface="Ubuntu"/>
              </a:rPr>
              <a:t>GENEROSITY</a:t>
            </a:r>
            <a:endParaRPr sz="2667" dirty="0">
              <a:latin typeface="Ubuntu"/>
              <a:ea typeface="Ubuntu"/>
              <a:cs typeface="Ubuntu"/>
              <a:sym typeface="Ubuntu"/>
            </a:endParaRPr>
          </a:p>
          <a:p>
            <a:pPr marL="0" indent="0" algn="ctr">
              <a:lnSpc>
                <a:spcPct val="200000"/>
              </a:lnSpc>
              <a:buNone/>
            </a:pPr>
            <a:r>
              <a:rPr lang="en" sz="2667" b="1" dirty="0">
                <a:latin typeface="Ubuntu"/>
                <a:ea typeface="Ubuntu"/>
                <a:cs typeface="Ubuntu"/>
                <a:sym typeface="Ubuntu"/>
              </a:rPr>
              <a:t>EXPERIMENTATION</a:t>
            </a:r>
            <a:endParaRPr sz="2667" b="1" dirty="0">
              <a:latin typeface="Ubuntu"/>
              <a:ea typeface="Ubuntu"/>
              <a:cs typeface="Ubuntu"/>
              <a:sym typeface="Ubuntu"/>
            </a:endParaRPr>
          </a:p>
          <a:p>
            <a:pPr marL="0" indent="0" algn="ctr">
              <a:lnSpc>
                <a:spcPct val="200000"/>
              </a:lnSpc>
              <a:buNone/>
            </a:pPr>
            <a:r>
              <a:rPr lang="en" sz="2667" b="1" dirty="0">
                <a:latin typeface="Ubuntu"/>
                <a:ea typeface="Ubuntu"/>
                <a:cs typeface="Ubuntu"/>
                <a:sym typeface="Ubuntu"/>
              </a:rPr>
              <a:t>COLLABORATION</a:t>
            </a:r>
            <a:endParaRPr sz="2667" b="1" dirty="0">
              <a:latin typeface="Ubuntu"/>
              <a:ea typeface="Ubuntu"/>
              <a:cs typeface="Ubuntu"/>
              <a:sym typeface="Ubuntu"/>
            </a:endParaRPr>
          </a:p>
          <a:p>
            <a:pPr marL="0" indent="0" algn="ctr">
              <a:buClr>
                <a:schemeClr val="dk1"/>
              </a:buClr>
              <a:buSzPts val="1100"/>
              <a:buNone/>
            </a:pPr>
            <a:endParaRPr sz="2667" b="1" dirty="0">
              <a:latin typeface="Ubuntu"/>
              <a:ea typeface="Ubuntu"/>
              <a:cs typeface="Ubuntu"/>
              <a:sym typeface="Ubuntu"/>
            </a:endParaRPr>
          </a:p>
        </p:txBody>
      </p:sp>
      <p:sp>
        <p:nvSpPr>
          <p:cNvPr id="512" name="Google Shape;512;p60"/>
          <p:cNvSpPr txBox="1"/>
          <p:nvPr/>
        </p:nvSpPr>
        <p:spPr>
          <a:xfrm>
            <a:off x="4719333" y="1732233"/>
            <a:ext cx="5079465" cy="4350510"/>
          </a:xfrm>
          <a:prstGeom prst="rect">
            <a:avLst/>
          </a:prstGeom>
          <a:noFill/>
          <a:ln>
            <a:noFill/>
          </a:ln>
        </p:spPr>
        <p:txBody>
          <a:bodyPr spcFirstLastPara="1" wrap="square" lIns="121900" tIns="121900" rIns="121900" bIns="121900" anchor="t" anchorCtr="0">
            <a:spAutoFit/>
          </a:bodyPr>
          <a:lstStyle/>
          <a:p>
            <a:pPr algn="ctr">
              <a:lnSpc>
                <a:spcPct val="200000"/>
              </a:lnSpc>
            </a:pPr>
            <a:r>
              <a:rPr lang="en" sz="2667" b="1" dirty="0">
                <a:solidFill>
                  <a:schemeClr val="dk1"/>
                </a:solidFill>
                <a:latin typeface="Ubuntu"/>
                <a:ea typeface="Ubuntu"/>
                <a:cs typeface="Ubuntu"/>
                <a:sym typeface="Ubuntu"/>
              </a:rPr>
              <a:t>CREATIVITY</a:t>
            </a:r>
            <a:endParaRPr sz="2667" b="1" dirty="0">
              <a:solidFill>
                <a:schemeClr val="dk1"/>
              </a:solidFill>
              <a:latin typeface="Ubuntu"/>
              <a:ea typeface="Ubuntu"/>
              <a:cs typeface="Ubuntu"/>
              <a:sym typeface="Ubuntu"/>
            </a:endParaRPr>
          </a:p>
          <a:p>
            <a:pPr algn="ctr">
              <a:lnSpc>
                <a:spcPct val="200000"/>
              </a:lnSpc>
            </a:pPr>
            <a:r>
              <a:rPr lang="en" sz="2667" b="1" dirty="0">
                <a:solidFill>
                  <a:schemeClr val="dk1"/>
                </a:solidFill>
                <a:latin typeface="Ubuntu"/>
                <a:ea typeface="Ubuntu"/>
                <a:cs typeface="Ubuntu"/>
                <a:sym typeface="Ubuntu"/>
              </a:rPr>
              <a:t>INCLUSIVITY</a:t>
            </a:r>
            <a:endParaRPr sz="2667" b="1" dirty="0">
              <a:solidFill>
                <a:schemeClr val="dk1"/>
              </a:solidFill>
              <a:latin typeface="Ubuntu"/>
              <a:ea typeface="Ubuntu"/>
              <a:cs typeface="Ubuntu"/>
              <a:sym typeface="Ubuntu"/>
            </a:endParaRPr>
          </a:p>
          <a:p>
            <a:pPr algn="ctr">
              <a:lnSpc>
                <a:spcPct val="200000"/>
              </a:lnSpc>
            </a:pPr>
            <a:r>
              <a:rPr lang="en" sz="2667" b="1" dirty="0">
                <a:solidFill>
                  <a:schemeClr val="dk1"/>
                </a:solidFill>
                <a:latin typeface="Ubuntu"/>
                <a:ea typeface="Ubuntu"/>
                <a:cs typeface="Ubuntu"/>
                <a:sym typeface="Ubuntu"/>
              </a:rPr>
              <a:t>FORMALISED DISOBEDIENCE</a:t>
            </a:r>
            <a:endParaRPr sz="2667" b="1" dirty="0">
              <a:solidFill>
                <a:schemeClr val="dk1"/>
              </a:solidFill>
              <a:latin typeface="Ubuntu"/>
              <a:ea typeface="Ubuntu"/>
              <a:cs typeface="Ubuntu"/>
              <a:sym typeface="Ubuntu"/>
            </a:endParaRPr>
          </a:p>
          <a:p>
            <a:pPr algn="ctr">
              <a:lnSpc>
                <a:spcPct val="200000"/>
              </a:lnSpc>
            </a:pPr>
            <a:r>
              <a:rPr lang="en" sz="2667" b="1" dirty="0">
                <a:solidFill>
                  <a:schemeClr val="dk1"/>
                </a:solidFill>
                <a:latin typeface="Ubuntu"/>
                <a:ea typeface="Ubuntu"/>
                <a:cs typeface="Ubuntu"/>
                <a:sym typeface="Ubuntu"/>
              </a:rPr>
              <a:t>EMBEDDED ETHICS</a:t>
            </a:r>
            <a:endParaRPr sz="2667" b="1" dirty="0">
              <a:solidFill>
                <a:schemeClr val="dk1"/>
              </a:solidFill>
              <a:latin typeface="Ubuntu"/>
              <a:ea typeface="Ubuntu"/>
              <a:cs typeface="Ubuntu"/>
              <a:sym typeface="Ubuntu"/>
            </a:endParaRPr>
          </a:p>
          <a:p>
            <a:pPr algn="ctr">
              <a:lnSpc>
                <a:spcPct val="200000"/>
              </a:lnSpc>
            </a:pPr>
            <a:r>
              <a:rPr lang="en" sz="2667" b="1" dirty="0">
                <a:solidFill>
                  <a:schemeClr val="dk1"/>
                </a:solidFill>
                <a:latin typeface="Ubuntu"/>
                <a:ea typeface="Ubuntu"/>
                <a:cs typeface="Ubuntu"/>
                <a:sym typeface="Ubuntu"/>
              </a:rPr>
              <a:t>ACCESSIBILITY</a:t>
            </a:r>
            <a:endParaRPr sz="2667" b="1" dirty="0">
              <a:solidFill>
                <a:schemeClr val="dk1"/>
              </a:solidFill>
              <a:latin typeface="Ubuntu"/>
              <a:ea typeface="Ubuntu"/>
              <a:cs typeface="Ubuntu"/>
              <a:sym typeface="Ubuntu"/>
            </a:endParaRPr>
          </a:p>
        </p:txBody>
      </p:sp>
      <p:pic>
        <p:nvPicPr>
          <p:cNvPr id="513" name="Google Shape;513;p60" title="GLAM Labs logo.png"/>
          <p:cNvPicPr preferRelativeResize="0"/>
          <p:nvPr/>
        </p:nvPicPr>
        <p:blipFill>
          <a:blip r:embed="rId3">
            <a:alphaModFix/>
          </a:blip>
          <a:stretch>
            <a:fillRect/>
          </a:stretch>
        </p:blipFill>
        <p:spPr>
          <a:xfrm>
            <a:off x="9238564" y="2788611"/>
            <a:ext cx="1015029" cy="1015029"/>
          </a:xfrm>
          <a:prstGeom prst="rect">
            <a:avLst/>
          </a:prstGeom>
          <a:noFill/>
          <a:ln>
            <a:noFill/>
          </a:ln>
        </p:spPr>
      </p:pic>
      <p:sp>
        <p:nvSpPr>
          <p:cNvPr id="514" name="Google Shape;514;p60"/>
          <p:cNvSpPr/>
          <p:nvPr/>
        </p:nvSpPr>
        <p:spPr>
          <a:xfrm>
            <a:off x="9537000" y="1783411"/>
            <a:ext cx="1135200" cy="1093600"/>
          </a:xfrm>
          <a:prstGeom prst="ellipse">
            <a:avLst/>
          </a:prstGeom>
          <a:solidFill>
            <a:srgbClr val="FF9900"/>
          </a:solidFill>
          <a:ln w="7375" cap="flat" cmpd="sng">
            <a:solidFill>
              <a:schemeClr val="lt1"/>
            </a:solidFill>
            <a:prstDash val="solid"/>
            <a:round/>
            <a:headEnd type="none" w="sm" len="sm"/>
            <a:tailEnd type="none" w="sm" len="sm"/>
          </a:ln>
        </p:spPr>
        <p:txBody>
          <a:bodyPr spcFirstLastPara="1" wrap="square" lIns="94333" tIns="94333" rIns="94333" bIns="94333" anchor="ctr" anchorCtr="0">
            <a:noAutofit/>
          </a:bodyPr>
          <a:lstStyle/>
          <a:p>
            <a:pPr algn="ctr"/>
            <a:r>
              <a:rPr lang="en" sz="1341" b="1">
                <a:solidFill>
                  <a:schemeClr val="lt1"/>
                </a:solidFill>
              </a:rPr>
              <a:t>2027</a:t>
            </a:r>
            <a:endParaRPr sz="1341" b="1">
              <a:solidFill>
                <a:schemeClr val="lt1"/>
              </a:solidFill>
            </a:endParaRPr>
          </a:p>
        </p:txBody>
      </p:sp>
      <p:sp>
        <p:nvSpPr>
          <p:cNvPr id="515" name="Google Shape;515;p60"/>
          <p:cNvSpPr/>
          <p:nvPr/>
        </p:nvSpPr>
        <p:spPr>
          <a:xfrm>
            <a:off x="10253593" y="2931223"/>
            <a:ext cx="1522800" cy="1482000"/>
          </a:xfrm>
          <a:prstGeom prst="ellipse">
            <a:avLst/>
          </a:prstGeom>
          <a:solidFill>
            <a:srgbClr val="FF9900"/>
          </a:solidFill>
          <a:ln w="7375" cap="flat" cmpd="sng">
            <a:solidFill>
              <a:schemeClr val="lt1"/>
            </a:solidFill>
            <a:prstDash val="solid"/>
            <a:round/>
            <a:headEnd type="none" w="sm" len="sm"/>
            <a:tailEnd type="none" w="sm" len="sm"/>
          </a:ln>
        </p:spPr>
        <p:txBody>
          <a:bodyPr spcFirstLastPara="1" wrap="square" lIns="94333" tIns="94333" rIns="94333" bIns="94333" anchor="ctr" anchorCtr="0">
            <a:noAutofit/>
          </a:bodyPr>
          <a:lstStyle/>
          <a:p>
            <a:pPr algn="ctr"/>
            <a:r>
              <a:rPr lang="en" sz="1341" b="1">
                <a:solidFill>
                  <a:schemeClr val="lt1"/>
                </a:solidFill>
              </a:rPr>
              <a:t>2057</a:t>
            </a:r>
            <a:endParaRPr sz="1341" b="1">
              <a:solidFill>
                <a:schemeClr val="lt1"/>
              </a:solidFill>
            </a:endParaRPr>
          </a:p>
        </p:txBody>
      </p:sp>
      <p:sp>
        <p:nvSpPr>
          <p:cNvPr id="516" name="Google Shape;516;p60"/>
          <p:cNvSpPr/>
          <p:nvPr/>
        </p:nvSpPr>
        <p:spPr>
          <a:xfrm>
            <a:off x="10109823" y="4555835"/>
            <a:ext cx="1393200" cy="1352400"/>
          </a:xfrm>
          <a:prstGeom prst="ellipse">
            <a:avLst/>
          </a:prstGeom>
          <a:solidFill>
            <a:srgbClr val="FF9900"/>
          </a:solidFill>
          <a:ln w="7375" cap="flat" cmpd="sng">
            <a:solidFill>
              <a:schemeClr val="lt1"/>
            </a:solidFill>
            <a:prstDash val="solid"/>
            <a:round/>
            <a:headEnd type="none" w="sm" len="sm"/>
            <a:tailEnd type="none" w="sm" len="sm"/>
          </a:ln>
        </p:spPr>
        <p:txBody>
          <a:bodyPr spcFirstLastPara="1" wrap="square" lIns="94333" tIns="94333" rIns="94333" bIns="94333" anchor="ctr" anchorCtr="0">
            <a:noAutofit/>
          </a:bodyPr>
          <a:lstStyle/>
          <a:p>
            <a:pPr algn="ctr"/>
            <a:r>
              <a:rPr lang="en" sz="1341" b="1">
                <a:solidFill>
                  <a:schemeClr val="lt1"/>
                </a:solidFill>
              </a:rPr>
              <a:t>2029</a:t>
            </a:r>
            <a:endParaRPr sz="1341" b="1">
              <a:solidFill>
                <a:schemeClr val="lt1"/>
              </a:solidFill>
            </a:endParaRPr>
          </a:p>
        </p:txBody>
      </p:sp>
      <p:sp>
        <p:nvSpPr>
          <p:cNvPr id="517" name="Google Shape;517;p60"/>
          <p:cNvSpPr txBox="1"/>
          <p:nvPr/>
        </p:nvSpPr>
        <p:spPr>
          <a:xfrm>
            <a:off x="9683372" y="6180434"/>
            <a:ext cx="2300400" cy="512857"/>
          </a:xfrm>
          <a:prstGeom prst="rect">
            <a:avLst/>
          </a:prstGeom>
          <a:noFill/>
          <a:ln>
            <a:noFill/>
          </a:ln>
        </p:spPr>
        <p:txBody>
          <a:bodyPr spcFirstLastPara="1" wrap="square" lIns="121900" tIns="121900" rIns="121900" bIns="121900" anchor="t" anchorCtr="0">
            <a:spAutoFit/>
          </a:bodyPr>
          <a:lstStyle/>
          <a:p>
            <a:r>
              <a:rPr lang="en" sz="1733" b="1">
                <a:solidFill>
                  <a:schemeClr val="dk1"/>
                </a:solidFill>
                <a:latin typeface="Ubuntu"/>
                <a:ea typeface="Ubuntu"/>
                <a:cs typeface="Ubuntu"/>
                <a:sym typeface="Ubuntu"/>
              </a:rPr>
              <a:t>The future is ours!</a:t>
            </a:r>
            <a:endParaRPr sz="1867">
              <a:latin typeface="Ubuntu"/>
              <a:ea typeface="Ubuntu"/>
              <a:cs typeface="Ubuntu"/>
              <a:sym typeface="Ubuntu"/>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3" cstate="print">
            <a:clrChange>
              <a:clrFrom>
                <a:srgbClr val="F5F2E1"/>
              </a:clrFrom>
              <a:clrTo>
                <a:srgbClr val="F5F2E1">
                  <a:alpha val="0"/>
                </a:srgbClr>
              </a:clrTo>
            </a:clrChange>
            <a:extLst>
              <a:ext uri="{28A0092B-C50C-407E-A947-70E740481C1C}">
                <a14:useLocalDpi xmlns:a14="http://schemas.microsoft.com/office/drawing/2010/main" val="0"/>
              </a:ext>
            </a:extLst>
          </a:blip>
          <a:srcRect l="8517" t="7329" r="17362" b="86"/>
          <a:stretch/>
        </p:blipFill>
        <p:spPr bwMode="auto">
          <a:xfrm rot="5400000">
            <a:off x="395587" y="4179589"/>
            <a:ext cx="1717637" cy="252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ChangeAspect="1"/>
          </p:cNvPicPr>
          <p:nvPr/>
        </p:nvPicPr>
        <p:blipFill rotWithShape="1">
          <a:blip r:embed="rId4" cstate="print">
            <a:clrChange>
              <a:clrFrom>
                <a:srgbClr val="F5F2E1"/>
              </a:clrFrom>
              <a:clrTo>
                <a:srgbClr val="F5F2E1">
                  <a:alpha val="0"/>
                </a:srgbClr>
              </a:clrTo>
            </a:clrChange>
            <a:extLst>
              <a:ext uri="{28A0092B-C50C-407E-A947-70E740481C1C}">
                <a14:useLocalDpi xmlns:a14="http://schemas.microsoft.com/office/drawing/2010/main" val="0"/>
              </a:ext>
            </a:extLst>
          </a:blip>
          <a:srcRect l="8517" t="7329" r="17362" b="86"/>
          <a:stretch/>
        </p:blipFill>
        <p:spPr bwMode="auto">
          <a:xfrm rot="5400000">
            <a:off x="4680976" y="-1298902"/>
            <a:ext cx="6268003" cy="919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0" y="2704165"/>
            <a:ext cx="12192000" cy="3058682"/>
          </a:xfrm>
          <a:solidFill>
            <a:schemeClr val="bg1">
              <a:alpha val="66000"/>
            </a:schemeClr>
          </a:solidFill>
        </p:spPr>
        <p:txBody>
          <a:bodyPr/>
          <a:lstStyle/>
          <a:p>
            <a:pPr marL="0" indent="0" algn="ctr">
              <a:buNone/>
            </a:pPr>
            <a:r>
              <a:rPr lang="en-GB" altLang="en-US" sz="4000" b="1" dirty="0"/>
              <a:t>Start small, baby steps, but think big!</a:t>
            </a:r>
          </a:p>
          <a:p>
            <a:pPr marL="0" indent="0" algn="ctr">
              <a:buNone/>
            </a:pPr>
            <a:r>
              <a:rPr lang="en-GB" altLang="en-US" sz="3200" b="1" dirty="0"/>
              <a:t>Start with small experiments, digital use can be really simple, but OK to think big quietly!</a:t>
            </a:r>
          </a:p>
          <a:p>
            <a:pPr marL="0" indent="0" algn="ctr">
              <a:buNone/>
            </a:pPr>
            <a:r>
              <a:rPr lang="en-GB" altLang="en-US" sz="3200" b="1" dirty="0"/>
              <a:t>Vision: ‘Bulgaria to become cultural remix capital of the world!’</a:t>
            </a:r>
          </a:p>
        </p:txBody>
      </p:sp>
      <p:sp>
        <p:nvSpPr>
          <p:cNvPr id="2" name="Title 1"/>
          <p:cNvSpPr>
            <a:spLocks noGrp="1"/>
          </p:cNvSpPr>
          <p:nvPr>
            <p:ph type="title"/>
          </p:nvPr>
        </p:nvSpPr>
        <p:spPr>
          <a:xfrm>
            <a:off x="1020725" y="51879"/>
            <a:ext cx="7305040" cy="743447"/>
          </a:xfrm>
        </p:spPr>
        <p:txBody>
          <a:bodyPr/>
          <a:lstStyle/>
          <a:p>
            <a:r>
              <a:rPr lang="en-GB" b="1" dirty="0"/>
              <a:t>‘GLAM Labs’ lesson 2</a:t>
            </a:r>
          </a:p>
        </p:txBody>
      </p:sp>
    </p:spTree>
    <p:custDataLst>
      <p:tags r:id="rId1"/>
    </p:custDataLst>
    <p:extLst>
      <p:ext uri="{BB962C8B-B14F-4D97-AF65-F5344CB8AC3E}">
        <p14:creationId xmlns:p14="http://schemas.microsoft.com/office/powerpoint/2010/main" val="1232964641"/>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p:nvPr/>
        </p:nvSpPr>
        <p:spPr>
          <a:xfrm>
            <a:off x="1769865" y="-387424"/>
            <a:ext cx="8424936" cy="369332"/>
          </a:xfrm>
          <a:prstGeom prst="rect">
            <a:avLst/>
          </a:prstGeom>
          <a:noFill/>
          <a:ln>
            <a:noFill/>
          </a:ln>
        </p:spPr>
        <p:txBody>
          <a:bodyPr wrap="square" lIns="91425" tIns="45700" rIns="91425" bIns="45700" anchor="t" anchorCtr="0">
            <a:noAutofit/>
          </a:bodyPr>
          <a:lstStyle/>
          <a:p>
            <a:endParaRPr>
              <a:solidFill>
                <a:schemeClr val="dk1"/>
              </a:solidFill>
              <a:latin typeface="Arial"/>
              <a:ea typeface="Arial"/>
              <a:cs typeface="Arial"/>
              <a:sym typeface="Arial"/>
            </a:endParaRPr>
          </a:p>
        </p:txBody>
      </p:sp>
      <p:pic>
        <p:nvPicPr>
          <p:cNvPr id="355" name="Shape 355"/>
          <p:cNvPicPr preferRelativeResize="0"/>
          <p:nvPr/>
        </p:nvPicPr>
        <p:blipFill rotWithShape="1">
          <a:blip r:embed="rId3">
            <a:alphaModFix/>
          </a:blip>
          <a:srcRect l="14997" r="17414"/>
          <a:stretch/>
        </p:blipFill>
        <p:spPr>
          <a:xfrm>
            <a:off x="1745679" y="761539"/>
            <a:ext cx="8670801" cy="5043725"/>
          </a:xfrm>
          <a:prstGeom prst="rect">
            <a:avLst/>
          </a:prstGeom>
          <a:noFill/>
          <a:ln>
            <a:noFill/>
          </a:ln>
        </p:spPr>
      </p:pic>
      <p:sp>
        <p:nvSpPr>
          <p:cNvPr id="4" name="Title 1"/>
          <p:cNvSpPr>
            <a:spLocks noGrp="1"/>
          </p:cNvSpPr>
          <p:nvPr>
            <p:ph type="title"/>
          </p:nvPr>
        </p:nvSpPr>
        <p:spPr>
          <a:xfrm>
            <a:off x="1052624" y="18092"/>
            <a:ext cx="6888480" cy="743447"/>
          </a:xfrm>
        </p:spPr>
        <p:txBody>
          <a:bodyPr/>
          <a:lstStyle/>
          <a:p>
            <a:r>
              <a:rPr lang="en-GB" b="1" dirty="0"/>
              <a:t>‘GLAM Labs’ lesson 3</a:t>
            </a:r>
          </a:p>
        </p:txBody>
      </p:sp>
      <p:sp>
        <p:nvSpPr>
          <p:cNvPr id="2" name="Rectangle 1"/>
          <p:cNvSpPr/>
          <p:nvPr/>
        </p:nvSpPr>
        <p:spPr>
          <a:xfrm>
            <a:off x="2927648" y="5733256"/>
            <a:ext cx="7560840" cy="276999"/>
          </a:xfrm>
          <a:prstGeom prst="rect">
            <a:avLst/>
          </a:prstGeom>
        </p:spPr>
        <p:txBody>
          <a:bodyPr wrap="square">
            <a:spAutoFit/>
          </a:bodyPr>
          <a:lstStyle/>
          <a:p>
            <a:pPr algn="r"/>
            <a:r>
              <a:rPr lang="en-GB" sz="1200" dirty="0">
                <a:hlinkClick r:id="rId4"/>
              </a:rPr>
              <a:t>https://www.theodysseyonline.com/one-size-does-not-fit-most</a:t>
            </a:r>
            <a:endParaRPr lang="en-GB" sz="1200" dirty="0"/>
          </a:p>
        </p:txBody>
      </p:sp>
    </p:spTree>
    <p:extLst>
      <p:ext uri="{BB962C8B-B14F-4D97-AF65-F5344CB8AC3E}">
        <p14:creationId xmlns:p14="http://schemas.microsoft.com/office/powerpoint/2010/main" val="128791890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1511" y="1685510"/>
            <a:ext cx="9649073" cy="3312368"/>
          </a:xfrm>
          <a:prstGeom prst="rect">
            <a:avLst/>
          </a:prstGeom>
        </p:spPr>
      </p:pic>
      <p:sp>
        <p:nvSpPr>
          <p:cNvPr id="3" name="Content Placeholder 2"/>
          <p:cNvSpPr>
            <a:spLocks noGrp="1"/>
          </p:cNvSpPr>
          <p:nvPr>
            <p:ph idx="1"/>
          </p:nvPr>
        </p:nvSpPr>
        <p:spPr>
          <a:xfrm>
            <a:off x="0" y="2868346"/>
            <a:ext cx="12192000" cy="2000814"/>
          </a:xfrm>
          <a:solidFill>
            <a:schemeClr val="bg1">
              <a:alpha val="66000"/>
            </a:schemeClr>
          </a:solidFill>
        </p:spPr>
        <p:txBody>
          <a:bodyPr/>
          <a:lstStyle/>
          <a:p>
            <a:pPr marL="0" indent="0" algn="ctr">
              <a:buNone/>
            </a:pPr>
            <a:r>
              <a:rPr lang="en-GB" altLang="en-US" sz="3800" b="1" dirty="0"/>
              <a:t>Policies and processes for digital re-use are critical</a:t>
            </a:r>
          </a:p>
          <a:p>
            <a:pPr marL="0" indent="0" algn="ctr">
              <a:buNone/>
            </a:pPr>
            <a:r>
              <a:rPr lang="en-GB" altLang="en-US" sz="2800" b="1" dirty="0"/>
              <a:t>(Many cultural heritage organisations don’t have any!)</a:t>
            </a:r>
          </a:p>
        </p:txBody>
      </p:sp>
      <p:sp>
        <p:nvSpPr>
          <p:cNvPr id="2" name="Title 1"/>
          <p:cNvSpPr>
            <a:spLocks noGrp="1"/>
          </p:cNvSpPr>
          <p:nvPr>
            <p:ph type="title"/>
          </p:nvPr>
        </p:nvSpPr>
        <p:spPr>
          <a:xfrm>
            <a:off x="988828" y="0"/>
            <a:ext cx="7101840" cy="743447"/>
          </a:xfrm>
        </p:spPr>
        <p:txBody>
          <a:bodyPr/>
          <a:lstStyle/>
          <a:p>
            <a:r>
              <a:rPr lang="en-GB" b="1" dirty="0"/>
              <a:t>‘GLAM Labs’ lessons 4</a:t>
            </a:r>
          </a:p>
        </p:txBody>
      </p:sp>
    </p:spTree>
    <p:custDataLst>
      <p:tags r:id="rId1"/>
    </p:custDataLst>
    <p:extLst>
      <p:ext uri="{BB962C8B-B14F-4D97-AF65-F5344CB8AC3E}">
        <p14:creationId xmlns:p14="http://schemas.microsoft.com/office/powerpoint/2010/main" val="1812869699"/>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63451" y="743447"/>
            <a:ext cx="9865097" cy="5184576"/>
          </a:xfrm>
          <a:prstGeom prst="rect">
            <a:avLst/>
          </a:prstGeom>
        </p:spPr>
      </p:pic>
      <p:sp>
        <p:nvSpPr>
          <p:cNvPr id="3" name="Content Placeholder 2"/>
          <p:cNvSpPr>
            <a:spLocks noGrp="1"/>
          </p:cNvSpPr>
          <p:nvPr>
            <p:ph idx="1"/>
          </p:nvPr>
        </p:nvSpPr>
        <p:spPr>
          <a:xfrm>
            <a:off x="0" y="2636912"/>
            <a:ext cx="12192000" cy="1872208"/>
          </a:xfrm>
          <a:solidFill>
            <a:schemeClr val="bg1">
              <a:alpha val="66000"/>
            </a:schemeClr>
          </a:solidFill>
        </p:spPr>
        <p:txBody>
          <a:bodyPr/>
          <a:lstStyle/>
          <a:p>
            <a:pPr marL="0" indent="0" algn="ctr">
              <a:buNone/>
            </a:pPr>
            <a:r>
              <a:rPr lang="en-GB" altLang="en-US" sz="4000" b="1" dirty="0"/>
              <a:t>Keep it open, simple, don’t overcomplicate / over bake and most of all share!!</a:t>
            </a:r>
          </a:p>
        </p:txBody>
      </p:sp>
      <p:sp>
        <p:nvSpPr>
          <p:cNvPr id="2" name="Title 1"/>
          <p:cNvSpPr>
            <a:spLocks noGrp="1"/>
          </p:cNvSpPr>
          <p:nvPr>
            <p:ph type="title"/>
          </p:nvPr>
        </p:nvSpPr>
        <p:spPr>
          <a:xfrm>
            <a:off x="1048954" y="-43362"/>
            <a:ext cx="7040880" cy="743447"/>
          </a:xfrm>
        </p:spPr>
        <p:txBody>
          <a:bodyPr/>
          <a:lstStyle/>
          <a:p>
            <a:r>
              <a:rPr lang="en-GB" b="1" dirty="0"/>
              <a:t>‘GLAM Labs’ lesson 5</a:t>
            </a:r>
          </a:p>
        </p:txBody>
      </p:sp>
    </p:spTree>
    <p:extLst>
      <p:ext uri="{BB962C8B-B14F-4D97-AF65-F5344CB8AC3E}">
        <p14:creationId xmlns:p14="http://schemas.microsoft.com/office/powerpoint/2010/main" val="3287999158"/>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cstate="print">
            <a:clrChange>
              <a:clrFrom>
                <a:srgbClr val="F5F2E1"/>
              </a:clrFrom>
              <a:clrTo>
                <a:srgbClr val="F5F2E1">
                  <a:alpha val="0"/>
                </a:srgbClr>
              </a:clrTo>
            </a:clrChange>
            <a:extLst>
              <a:ext uri="{28A0092B-C50C-407E-A947-70E740481C1C}">
                <a14:useLocalDpi xmlns:a14="http://schemas.microsoft.com/office/drawing/2010/main" val="0"/>
              </a:ext>
            </a:extLst>
          </a:blip>
          <a:srcRect l="8517" t="7329" r="17362" b="86"/>
          <a:stretch/>
        </p:blipFill>
        <p:spPr bwMode="auto">
          <a:xfrm rot="5400000">
            <a:off x="4680976" y="-1298902"/>
            <a:ext cx="6268003" cy="919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0" y="2636912"/>
            <a:ext cx="12192000" cy="2009344"/>
          </a:xfrm>
          <a:solidFill>
            <a:schemeClr val="bg1">
              <a:alpha val="66000"/>
            </a:schemeClr>
          </a:solidFill>
        </p:spPr>
        <p:txBody>
          <a:bodyPr/>
          <a:lstStyle/>
          <a:p>
            <a:pPr marL="0" indent="0" algn="ctr">
              <a:buNone/>
            </a:pPr>
            <a:r>
              <a:rPr lang="en-GB" altLang="en-US" sz="4000" b="1" dirty="0"/>
              <a:t>Be brave, have courage to take risks! </a:t>
            </a:r>
          </a:p>
          <a:p>
            <a:pPr marL="0" indent="0" algn="ctr">
              <a:buNone/>
            </a:pPr>
            <a:r>
              <a:rPr lang="en-GB" altLang="en-US" sz="4000" b="1" dirty="0"/>
              <a:t>Fail fast!</a:t>
            </a:r>
            <a:endParaRPr lang="en-GB" altLang="en-US" b="1" dirty="0"/>
          </a:p>
        </p:txBody>
      </p:sp>
      <p:sp>
        <p:nvSpPr>
          <p:cNvPr id="2" name="Title 1"/>
          <p:cNvSpPr>
            <a:spLocks noGrp="1"/>
          </p:cNvSpPr>
          <p:nvPr>
            <p:ph type="title"/>
          </p:nvPr>
        </p:nvSpPr>
        <p:spPr>
          <a:xfrm>
            <a:off x="987457" y="0"/>
            <a:ext cx="6827520" cy="743447"/>
          </a:xfrm>
        </p:spPr>
        <p:txBody>
          <a:bodyPr/>
          <a:lstStyle/>
          <a:p>
            <a:r>
              <a:rPr lang="en-GB" b="1" dirty="0"/>
              <a:t>‘GLAM Labs’ lesson 6</a:t>
            </a:r>
          </a:p>
        </p:txBody>
      </p:sp>
      <p:grpSp>
        <p:nvGrpSpPr>
          <p:cNvPr id="6" name="Group 5"/>
          <p:cNvGrpSpPr/>
          <p:nvPr/>
        </p:nvGrpSpPr>
        <p:grpSpPr>
          <a:xfrm>
            <a:off x="2503218" y="4211618"/>
            <a:ext cx="7185563" cy="936104"/>
            <a:chOff x="1920663" y="5323764"/>
            <a:chExt cx="7185563" cy="1015663"/>
          </a:xfrm>
        </p:grpSpPr>
        <p:sp>
          <p:nvSpPr>
            <p:cNvPr id="8" name="Rectangle 7"/>
            <p:cNvSpPr/>
            <p:nvPr/>
          </p:nvSpPr>
          <p:spPr>
            <a:xfrm>
              <a:off x="3215680" y="5868865"/>
              <a:ext cx="5890546" cy="400721"/>
            </a:xfrm>
            <a:prstGeom prst="rect">
              <a:avLst/>
            </a:prstGeom>
          </p:spPr>
          <p:txBody>
            <a:bodyPr wrap="square">
              <a:spAutoFit/>
            </a:bodyPr>
            <a:lstStyle/>
            <a:p>
              <a:r>
                <a:rPr lang="en-GB" altLang="en-US" b="1" dirty="0"/>
                <a:t>A difficult messages for risk averse institutions</a:t>
              </a:r>
              <a:endParaRPr lang="en-GB" dirty="0"/>
            </a:p>
          </p:txBody>
        </p:sp>
        <p:grpSp>
          <p:nvGrpSpPr>
            <p:cNvPr id="9" name="Group 8"/>
            <p:cNvGrpSpPr/>
            <p:nvPr/>
          </p:nvGrpSpPr>
          <p:grpSpPr>
            <a:xfrm>
              <a:off x="1920663" y="5323764"/>
              <a:ext cx="1296144" cy="1015663"/>
              <a:chOff x="1920663" y="5323764"/>
              <a:chExt cx="1296144" cy="1015663"/>
            </a:xfrm>
          </p:grpSpPr>
          <p:sp>
            <p:nvSpPr>
              <p:cNvPr id="10" name="Isosceles Triangle 9"/>
              <p:cNvSpPr/>
              <p:nvPr/>
            </p:nvSpPr>
            <p:spPr>
              <a:xfrm>
                <a:off x="1920663" y="5331967"/>
                <a:ext cx="1296144" cy="864096"/>
              </a:xfrm>
              <a:prstGeom prst="triangle">
                <a:avLst>
                  <a:gd name="adj" fmla="val 5168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2348162" y="5323764"/>
                <a:ext cx="441146" cy="1015663"/>
              </a:xfrm>
              <a:prstGeom prst="rect">
                <a:avLst/>
              </a:prstGeom>
              <a:noFill/>
            </p:spPr>
            <p:txBody>
              <a:bodyPr wrap="none" rtlCol="0">
                <a:spAutoFit/>
              </a:bodyPr>
              <a:lstStyle/>
              <a:p>
                <a:r>
                  <a:rPr lang="en-GB" sz="6000" b="1" dirty="0">
                    <a:solidFill>
                      <a:schemeClr val="bg1"/>
                    </a:solidFill>
                  </a:rPr>
                  <a:t>!</a:t>
                </a:r>
              </a:p>
            </p:txBody>
          </p:sp>
        </p:grpSp>
      </p:grpSp>
    </p:spTree>
    <p:custDataLst>
      <p:tags r:id="rId1"/>
    </p:custDataLst>
    <p:extLst>
      <p:ext uri="{BB962C8B-B14F-4D97-AF65-F5344CB8AC3E}">
        <p14:creationId xmlns:p14="http://schemas.microsoft.com/office/powerpoint/2010/main" val="2639113443"/>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cstate="print">
            <a:clrChange>
              <a:clrFrom>
                <a:srgbClr val="F5F2E1"/>
              </a:clrFrom>
              <a:clrTo>
                <a:srgbClr val="F5F2E1">
                  <a:alpha val="0"/>
                </a:srgbClr>
              </a:clrTo>
            </a:clrChange>
            <a:extLst>
              <a:ext uri="{28A0092B-C50C-407E-A947-70E740481C1C}">
                <a14:useLocalDpi xmlns:a14="http://schemas.microsoft.com/office/drawing/2010/main" val="0"/>
              </a:ext>
            </a:extLst>
          </a:blip>
          <a:srcRect l="8517" t="7329" r="17362" b="86"/>
          <a:stretch/>
        </p:blipFill>
        <p:spPr bwMode="auto">
          <a:xfrm rot="5400000">
            <a:off x="4680976" y="-1298902"/>
            <a:ext cx="6268003" cy="919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0" y="2420888"/>
            <a:ext cx="12192000" cy="2232248"/>
          </a:xfrm>
          <a:solidFill>
            <a:schemeClr val="bg1">
              <a:alpha val="66000"/>
            </a:schemeClr>
          </a:solidFill>
        </p:spPr>
        <p:txBody>
          <a:bodyPr/>
          <a:lstStyle/>
          <a:p>
            <a:pPr marL="0" indent="0" algn="ctr">
              <a:buNone/>
            </a:pPr>
            <a:r>
              <a:rPr lang="en-GB" altLang="en-US" sz="4000" b="1" dirty="0"/>
              <a:t>Reject perfectionism, enemy of rapid progress! </a:t>
            </a:r>
            <a:br>
              <a:rPr lang="en-GB" altLang="en-US" sz="3200" b="1" dirty="0"/>
            </a:br>
            <a:r>
              <a:rPr lang="en-GB" altLang="en-US" sz="3200" b="1" dirty="0"/>
              <a:t>Good enough is sometimes…good enough!</a:t>
            </a:r>
            <a:endParaRPr lang="en-GB" altLang="en-US" b="1" dirty="0"/>
          </a:p>
        </p:txBody>
      </p:sp>
      <p:sp>
        <p:nvSpPr>
          <p:cNvPr id="2" name="Title 1"/>
          <p:cNvSpPr>
            <a:spLocks noGrp="1"/>
          </p:cNvSpPr>
          <p:nvPr>
            <p:ph type="title"/>
          </p:nvPr>
        </p:nvSpPr>
        <p:spPr>
          <a:xfrm>
            <a:off x="967137" y="0"/>
            <a:ext cx="6847840" cy="743447"/>
          </a:xfrm>
        </p:spPr>
        <p:txBody>
          <a:bodyPr/>
          <a:lstStyle/>
          <a:p>
            <a:r>
              <a:rPr lang="en-GB" b="1" dirty="0"/>
              <a:t>‘GLAM Labs’ lesson 7</a:t>
            </a:r>
          </a:p>
        </p:txBody>
      </p:sp>
      <p:grpSp>
        <p:nvGrpSpPr>
          <p:cNvPr id="9" name="Group 8"/>
          <p:cNvGrpSpPr/>
          <p:nvPr/>
        </p:nvGrpSpPr>
        <p:grpSpPr>
          <a:xfrm>
            <a:off x="2503218" y="4211618"/>
            <a:ext cx="7185563" cy="936104"/>
            <a:chOff x="1920663" y="5323764"/>
            <a:chExt cx="7185563" cy="1015663"/>
          </a:xfrm>
        </p:grpSpPr>
        <p:sp>
          <p:nvSpPr>
            <p:cNvPr id="10" name="Rectangle 9"/>
            <p:cNvSpPr/>
            <p:nvPr/>
          </p:nvSpPr>
          <p:spPr>
            <a:xfrm>
              <a:off x="3215680" y="5868865"/>
              <a:ext cx="5890546" cy="400721"/>
            </a:xfrm>
            <a:prstGeom prst="rect">
              <a:avLst/>
            </a:prstGeom>
          </p:spPr>
          <p:txBody>
            <a:bodyPr wrap="square">
              <a:spAutoFit/>
            </a:bodyPr>
            <a:lstStyle/>
            <a:p>
              <a:r>
                <a:rPr lang="en-GB" altLang="en-US" b="1" dirty="0"/>
                <a:t>A difficult messages for risk averse institutions</a:t>
              </a:r>
              <a:endParaRPr lang="en-GB" dirty="0"/>
            </a:p>
          </p:txBody>
        </p:sp>
        <p:grpSp>
          <p:nvGrpSpPr>
            <p:cNvPr id="11" name="Group 10"/>
            <p:cNvGrpSpPr/>
            <p:nvPr/>
          </p:nvGrpSpPr>
          <p:grpSpPr>
            <a:xfrm>
              <a:off x="1920663" y="5323764"/>
              <a:ext cx="1296144" cy="1015663"/>
              <a:chOff x="1920663" y="5323764"/>
              <a:chExt cx="1296144" cy="1015663"/>
            </a:xfrm>
          </p:grpSpPr>
          <p:sp>
            <p:nvSpPr>
              <p:cNvPr id="12" name="Isosceles Triangle 11"/>
              <p:cNvSpPr/>
              <p:nvPr/>
            </p:nvSpPr>
            <p:spPr>
              <a:xfrm>
                <a:off x="1920663" y="5331967"/>
                <a:ext cx="1296144" cy="864096"/>
              </a:xfrm>
              <a:prstGeom prst="triangle">
                <a:avLst>
                  <a:gd name="adj" fmla="val 5168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2348162" y="5323764"/>
                <a:ext cx="441146" cy="1015663"/>
              </a:xfrm>
              <a:prstGeom prst="rect">
                <a:avLst/>
              </a:prstGeom>
              <a:noFill/>
            </p:spPr>
            <p:txBody>
              <a:bodyPr wrap="none" rtlCol="0">
                <a:spAutoFit/>
              </a:bodyPr>
              <a:lstStyle/>
              <a:p>
                <a:r>
                  <a:rPr lang="en-GB" sz="6000" b="1" dirty="0">
                    <a:solidFill>
                      <a:schemeClr val="bg1"/>
                    </a:solidFill>
                  </a:rPr>
                  <a:t>!</a:t>
                </a:r>
              </a:p>
            </p:txBody>
          </p:sp>
        </p:grpSp>
      </p:grpSp>
    </p:spTree>
    <p:custDataLst>
      <p:tags r:id="rId1"/>
    </p:custDataLst>
    <p:extLst>
      <p:ext uri="{BB962C8B-B14F-4D97-AF65-F5344CB8AC3E}">
        <p14:creationId xmlns:p14="http://schemas.microsoft.com/office/powerpoint/2010/main" val="2581081920"/>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cstate="print">
            <a:clrChange>
              <a:clrFrom>
                <a:srgbClr val="F5F2E1"/>
              </a:clrFrom>
              <a:clrTo>
                <a:srgbClr val="F5F2E1">
                  <a:alpha val="0"/>
                </a:srgbClr>
              </a:clrTo>
            </a:clrChange>
            <a:extLst>
              <a:ext uri="{28A0092B-C50C-407E-A947-70E740481C1C}">
                <a14:useLocalDpi xmlns:a14="http://schemas.microsoft.com/office/drawing/2010/main" val="0"/>
              </a:ext>
            </a:extLst>
          </a:blip>
          <a:srcRect l="8517" t="7329" r="17362" b="86"/>
          <a:stretch/>
        </p:blipFill>
        <p:spPr bwMode="auto">
          <a:xfrm rot="5400000">
            <a:off x="4593248" y="-1263967"/>
            <a:ext cx="5998910" cy="919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0" y="2476618"/>
            <a:ext cx="12192000" cy="3040614"/>
          </a:xfrm>
          <a:solidFill>
            <a:schemeClr val="bg1">
              <a:alpha val="66000"/>
            </a:schemeClr>
          </a:solidFill>
        </p:spPr>
        <p:txBody>
          <a:bodyPr/>
          <a:lstStyle/>
          <a:p>
            <a:pPr marL="0" indent="0" algn="ctr">
              <a:buNone/>
            </a:pPr>
            <a:r>
              <a:rPr lang="en-GB" altLang="en-US" sz="4000" b="1" dirty="0"/>
              <a:t>Success is rare, failure is common…!</a:t>
            </a:r>
          </a:p>
          <a:p>
            <a:pPr marL="0" indent="0" algn="ctr">
              <a:buNone/>
            </a:pPr>
            <a:r>
              <a:rPr lang="en-GB" altLang="en-US" sz="3200" b="1" dirty="0"/>
              <a:t>Right people, place &amp; right time…so it won’t always happen…</a:t>
            </a:r>
            <a:br>
              <a:rPr lang="en-GB" altLang="en-US" sz="3200" b="1" dirty="0"/>
            </a:br>
            <a:r>
              <a:rPr lang="en-GB" altLang="en-US" sz="3200" b="1" dirty="0"/>
              <a:t>Embrace failure, learn from it, it’s our best teacher!</a:t>
            </a:r>
            <a:endParaRPr lang="en-GB" sz="3200" b="1" dirty="0"/>
          </a:p>
        </p:txBody>
      </p:sp>
      <p:sp>
        <p:nvSpPr>
          <p:cNvPr id="2" name="Title 1"/>
          <p:cNvSpPr>
            <a:spLocks noGrp="1"/>
          </p:cNvSpPr>
          <p:nvPr>
            <p:ph type="title"/>
          </p:nvPr>
        </p:nvSpPr>
        <p:spPr>
          <a:xfrm>
            <a:off x="999460" y="0"/>
            <a:ext cx="7325360" cy="743447"/>
          </a:xfrm>
        </p:spPr>
        <p:txBody>
          <a:bodyPr/>
          <a:lstStyle/>
          <a:p>
            <a:r>
              <a:rPr lang="en-GB" b="1" dirty="0"/>
              <a:t>‘GLAM Labs’ lesson 8</a:t>
            </a:r>
          </a:p>
        </p:txBody>
      </p:sp>
      <p:grpSp>
        <p:nvGrpSpPr>
          <p:cNvPr id="18" name="Group 17"/>
          <p:cNvGrpSpPr/>
          <p:nvPr/>
        </p:nvGrpSpPr>
        <p:grpSpPr>
          <a:xfrm>
            <a:off x="2698800" y="5734557"/>
            <a:ext cx="7185563" cy="936104"/>
            <a:chOff x="1920663" y="5323764"/>
            <a:chExt cx="7185563" cy="1015663"/>
          </a:xfrm>
        </p:grpSpPr>
        <p:sp>
          <p:nvSpPr>
            <p:cNvPr id="19" name="Rectangle 18"/>
            <p:cNvSpPr/>
            <p:nvPr/>
          </p:nvSpPr>
          <p:spPr>
            <a:xfrm>
              <a:off x="3215680" y="5868865"/>
              <a:ext cx="5890546" cy="400721"/>
            </a:xfrm>
            <a:prstGeom prst="rect">
              <a:avLst/>
            </a:prstGeom>
          </p:spPr>
          <p:txBody>
            <a:bodyPr wrap="square">
              <a:spAutoFit/>
            </a:bodyPr>
            <a:lstStyle/>
            <a:p>
              <a:r>
                <a:rPr lang="en-GB" altLang="en-US" b="1" dirty="0"/>
                <a:t>A difficult messages for risk averse institutions</a:t>
              </a:r>
              <a:endParaRPr lang="en-GB" dirty="0"/>
            </a:p>
          </p:txBody>
        </p:sp>
        <p:grpSp>
          <p:nvGrpSpPr>
            <p:cNvPr id="20" name="Group 19"/>
            <p:cNvGrpSpPr/>
            <p:nvPr/>
          </p:nvGrpSpPr>
          <p:grpSpPr>
            <a:xfrm>
              <a:off x="1920663" y="5323764"/>
              <a:ext cx="1296144" cy="1015663"/>
              <a:chOff x="1920663" y="5323764"/>
              <a:chExt cx="1296144" cy="1015663"/>
            </a:xfrm>
          </p:grpSpPr>
          <p:sp>
            <p:nvSpPr>
              <p:cNvPr id="21" name="Isosceles Triangle 20"/>
              <p:cNvSpPr/>
              <p:nvPr/>
            </p:nvSpPr>
            <p:spPr>
              <a:xfrm>
                <a:off x="1920663" y="5331967"/>
                <a:ext cx="1296144" cy="864096"/>
              </a:xfrm>
              <a:prstGeom prst="triangle">
                <a:avLst>
                  <a:gd name="adj" fmla="val 5168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2348162" y="5323764"/>
                <a:ext cx="441146" cy="1015663"/>
              </a:xfrm>
              <a:prstGeom prst="rect">
                <a:avLst/>
              </a:prstGeom>
              <a:noFill/>
            </p:spPr>
            <p:txBody>
              <a:bodyPr wrap="none" rtlCol="0">
                <a:spAutoFit/>
              </a:bodyPr>
              <a:lstStyle/>
              <a:p>
                <a:r>
                  <a:rPr lang="en-GB" sz="6000" b="1" dirty="0">
                    <a:solidFill>
                      <a:schemeClr val="bg1"/>
                    </a:solidFill>
                  </a:rPr>
                  <a:t>!</a:t>
                </a:r>
              </a:p>
            </p:txBody>
          </p:sp>
        </p:grpSp>
      </p:grpSp>
    </p:spTree>
    <p:custDataLst>
      <p:tags r:id="rId1"/>
    </p:custDataLst>
    <p:extLst>
      <p:ext uri="{BB962C8B-B14F-4D97-AF65-F5344CB8AC3E}">
        <p14:creationId xmlns:p14="http://schemas.microsoft.com/office/powerpoint/2010/main" val="2645027779"/>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776" y="743447"/>
            <a:ext cx="7668851"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0" y="3105826"/>
            <a:ext cx="12192000" cy="3059478"/>
          </a:xfrm>
          <a:solidFill>
            <a:schemeClr val="bg1">
              <a:alpha val="66000"/>
            </a:schemeClr>
          </a:solidFill>
        </p:spPr>
        <p:txBody>
          <a:bodyPr/>
          <a:lstStyle/>
          <a:p>
            <a:pPr marL="0" indent="0" algn="ctr">
              <a:buNone/>
            </a:pPr>
            <a:r>
              <a:rPr lang="en-GB" altLang="en-US" sz="4000" b="1" dirty="0"/>
              <a:t>Training or Collaboration?</a:t>
            </a:r>
          </a:p>
          <a:p>
            <a:pPr marL="0" indent="0" algn="ctr">
              <a:buNone/>
            </a:pPr>
            <a:r>
              <a:rPr lang="en-GB" altLang="en-US" sz="3200" b="1" dirty="0"/>
              <a:t>Exploring data is difficult to do with large datasets </a:t>
            </a:r>
          </a:p>
          <a:p>
            <a:pPr marL="0" indent="0" algn="ctr">
              <a:buNone/>
            </a:pPr>
            <a:r>
              <a:rPr lang="en-GB" altLang="en-US" sz="3200" b="1" dirty="0"/>
              <a:t>Often requires specific skills and capabilities that many of our users and cultural heritage organisations don’t have.</a:t>
            </a:r>
          </a:p>
        </p:txBody>
      </p:sp>
      <p:sp>
        <p:nvSpPr>
          <p:cNvPr id="2" name="Title 1"/>
          <p:cNvSpPr>
            <a:spLocks noGrp="1"/>
          </p:cNvSpPr>
          <p:nvPr>
            <p:ph type="title"/>
          </p:nvPr>
        </p:nvSpPr>
        <p:spPr>
          <a:xfrm>
            <a:off x="0" y="0"/>
            <a:ext cx="6837680" cy="743447"/>
          </a:xfrm>
        </p:spPr>
        <p:txBody>
          <a:bodyPr/>
          <a:lstStyle/>
          <a:p>
            <a:r>
              <a:rPr lang="en-GB" b="1" dirty="0"/>
              <a:t>‘GLAM Labs’ lesson 9</a:t>
            </a:r>
          </a:p>
        </p:txBody>
      </p:sp>
    </p:spTree>
    <p:custDataLst>
      <p:tags r:id="rId1"/>
    </p:custDataLst>
    <p:extLst>
      <p:ext uri="{BB962C8B-B14F-4D97-AF65-F5344CB8AC3E}">
        <p14:creationId xmlns:p14="http://schemas.microsoft.com/office/powerpoint/2010/main" val="255185175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65410" y="743448"/>
            <a:ext cx="6055127" cy="5219936"/>
          </a:xfrm>
          <a:prstGeom prst="rect">
            <a:avLst/>
          </a:prstGeom>
        </p:spPr>
      </p:pic>
      <p:sp>
        <p:nvSpPr>
          <p:cNvPr id="3" name="Content Placeholder 2"/>
          <p:cNvSpPr>
            <a:spLocks noGrp="1"/>
          </p:cNvSpPr>
          <p:nvPr>
            <p:ph idx="1"/>
          </p:nvPr>
        </p:nvSpPr>
        <p:spPr>
          <a:xfrm>
            <a:off x="0" y="962949"/>
            <a:ext cx="12192000" cy="2627845"/>
          </a:xfrm>
          <a:solidFill>
            <a:schemeClr val="bg1">
              <a:alpha val="66000"/>
            </a:schemeClr>
          </a:solidFill>
        </p:spPr>
        <p:txBody>
          <a:bodyPr/>
          <a:lstStyle/>
          <a:p>
            <a:pPr marL="0" indent="0" algn="ctr">
              <a:buNone/>
            </a:pPr>
            <a:r>
              <a:rPr lang="en-GB" altLang="en-US" sz="4000" b="1" dirty="0"/>
              <a:t>Services that allow </a:t>
            </a:r>
            <a:r>
              <a:rPr lang="en-GB" altLang="en-US" sz="4000" b="1" i="1" dirty="0"/>
              <a:t>useful</a:t>
            </a:r>
            <a:r>
              <a:rPr lang="en-GB" altLang="en-US" sz="4000" b="1" dirty="0"/>
              <a:t> exploration of cultural heritage data are rare!</a:t>
            </a:r>
          </a:p>
          <a:p>
            <a:pPr marL="0" indent="0" algn="ctr">
              <a:buNone/>
            </a:pPr>
            <a:r>
              <a:rPr lang="en-GB" altLang="en-US" sz="4000" b="1" dirty="0"/>
              <a:t>Data is often messy for computational analysis</a:t>
            </a:r>
          </a:p>
        </p:txBody>
      </p:sp>
      <p:sp>
        <p:nvSpPr>
          <p:cNvPr id="2" name="Title 1"/>
          <p:cNvSpPr>
            <a:spLocks noGrp="1"/>
          </p:cNvSpPr>
          <p:nvPr>
            <p:ph type="title"/>
          </p:nvPr>
        </p:nvSpPr>
        <p:spPr>
          <a:xfrm>
            <a:off x="1020726" y="78047"/>
            <a:ext cx="7213600" cy="743447"/>
          </a:xfrm>
        </p:spPr>
        <p:txBody>
          <a:bodyPr/>
          <a:lstStyle/>
          <a:p>
            <a:r>
              <a:rPr lang="en-GB" b="1" dirty="0"/>
              <a:t>‘GLAM Labs’ lesson 10</a:t>
            </a: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1635" y="3590794"/>
            <a:ext cx="5040560" cy="2402351"/>
          </a:xfrm>
          <a:prstGeom prst="rect">
            <a:avLst/>
          </a:prstGeom>
        </p:spPr>
      </p:pic>
      <p:sp>
        <p:nvSpPr>
          <p:cNvPr id="7" name="TextBox 6"/>
          <p:cNvSpPr txBox="1"/>
          <p:nvPr/>
        </p:nvSpPr>
        <p:spPr>
          <a:xfrm>
            <a:off x="4865410" y="5789115"/>
            <a:ext cx="3531736" cy="461665"/>
          </a:xfrm>
          <a:prstGeom prst="rect">
            <a:avLst/>
          </a:prstGeom>
          <a:noFill/>
        </p:spPr>
        <p:txBody>
          <a:bodyPr wrap="none" rtlCol="0">
            <a:spAutoFit/>
          </a:bodyPr>
          <a:lstStyle/>
          <a:p>
            <a:r>
              <a:rPr lang="en-GB" sz="2400" b="1" dirty="0">
                <a:hlinkClick r:id="rId5"/>
              </a:rPr>
              <a:t>https://openrefine.org/</a:t>
            </a:r>
            <a:r>
              <a:rPr lang="en-GB" sz="2400" b="1" dirty="0"/>
              <a:t> </a:t>
            </a:r>
          </a:p>
        </p:txBody>
      </p:sp>
    </p:spTree>
    <p:custDataLst>
      <p:tags r:id="rId1"/>
    </p:custDataLst>
    <p:extLst>
      <p:ext uri="{BB962C8B-B14F-4D97-AF65-F5344CB8AC3E}">
        <p14:creationId xmlns:p14="http://schemas.microsoft.com/office/powerpoint/2010/main" val="167658505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5E504-4014-84F7-B87C-0943DA69DC94}"/>
              </a:ext>
            </a:extLst>
          </p:cNvPr>
          <p:cNvSpPr>
            <a:spLocks noGrp="1"/>
          </p:cNvSpPr>
          <p:nvPr>
            <p:ph type="title"/>
          </p:nvPr>
        </p:nvSpPr>
        <p:spPr>
          <a:xfrm>
            <a:off x="1056640" y="883174"/>
            <a:ext cx="9753600" cy="976106"/>
          </a:xfrm>
        </p:spPr>
        <p:txBody>
          <a:bodyPr/>
          <a:lstStyle/>
          <a:p>
            <a:r>
              <a:rPr lang="en-GB" dirty="0"/>
              <a:t>GLAM Labs</a:t>
            </a:r>
          </a:p>
        </p:txBody>
      </p:sp>
      <p:sp>
        <p:nvSpPr>
          <p:cNvPr id="3" name="Text Placeholder 2">
            <a:extLst>
              <a:ext uri="{FF2B5EF4-FFF2-40B4-BE49-F238E27FC236}">
                <a16:creationId xmlns:a16="http://schemas.microsoft.com/office/drawing/2014/main" id="{F3B12C12-2237-BF5F-C0A4-440D4583A512}"/>
              </a:ext>
            </a:extLst>
          </p:cNvPr>
          <p:cNvSpPr>
            <a:spLocks noGrp="1"/>
          </p:cNvSpPr>
          <p:nvPr>
            <p:ph type="body" idx="1"/>
          </p:nvPr>
        </p:nvSpPr>
        <p:spPr>
          <a:xfrm>
            <a:off x="1056640" y="2514600"/>
            <a:ext cx="10563860" cy="3110442"/>
          </a:xfrm>
        </p:spPr>
        <p:txBody>
          <a:bodyPr/>
          <a:lstStyle/>
          <a:p>
            <a:r>
              <a:rPr lang="en-GB" dirty="0"/>
              <a:t>GLAM Labs are online and/or physical spaces that facilitate experimentation with digital and born digital cultural heritage</a:t>
            </a:r>
          </a:p>
          <a:p>
            <a:endParaRPr lang="en-GB" dirty="0"/>
          </a:p>
        </p:txBody>
      </p:sp>
    </p:spTree>
    <p:extLst>
      <p:ext uri="{BB962C8B-B14F-4D97-AF65-F5344CB8AC3E}">
        <p14:creationId xmlns:p14="http://schemas.microsoft.com/office/powerpoint/2010/main" val="1155319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83632" y="743447"/>
            <a:ext cx="5832649" cy="4680520"/>
          </a:xfrm>
          <a:prstGeom prst="rect">
            <a:avLst/>
          </a:prstGeom>
        </p:spPr>
      </p:pic>
      <p:sp>
        <p:nvSpPr>
          <p:cNvPr id="3" name="Content Placeholder 2"/>
          <p:cNvSpPr>
            <a:spLocks noGrp="1"/>
          </p:cNvSpPr>
          <p:nvPr>
            <p:ph idx="1"/>
          </p:nvPr>
        </p:nvSpPr>
        <p:spPr>
          <a:xfrm>
            <a:off x="0" y="3356992"/>
            <a:ext cx="12192000" cy="2824590"/>
          </a:xfrm>
          <a:solidFill>
            <a:schemeClr val="bg1">
              <a:alpha val="66000"/>
            </a:schemeClr>
          </a:solidFill>
        </p:spPr>
        <p:txBody>
          <a:bodyPr/>
          <a:lstStyle/>
          <a:p>
            <a:pPr marL="0" indent="0" algn="ctr">
              <a:buNone/>
            </a:pPr>
            <a:r>
              <a:rPr lang="en-GB" altLang="en-US" sz="4000" b="1" dirty="0"/>
              <a:t>Run Competitions / Awards</a:t>
            </a:r>
          </a:p>
          <a:p>
            <a:pPr marL="0" indent="0" algn="ctr">
              <a:buNone/>
            </a:pPr>
            <a:r>
              <a:rPr lang="en-GB" altLang="en-US" sz="3200" b="1" dirty="0"/>
              <a:t>Good way to kick start engagement, </a:t>
            </a:r>
            <a:r>
              <a:rPr lang="en-GB" altLang="en-US" sz="3200" b="1"/>
              <a:t>brings attention.</a:t>
            </a:r>
            <a:br>
              <a:rPr lang="en-GB" altLang="en-US" sz="3200" b="1" dirty="0"/>
            </a:br>
            <a:r>
              <a:rPr lang="en-GB" altLang="en-US" sz="3200" b="1" dirty="0"/>
              <a:t>Ensure entrants own their own IP!</a:t>
            </a:r>
            <a:br>
              <a:rPr lang="en-GB" altLang="en-US" sz="3200" b="1" dirty="0"/>
            </a:br>
            <a:r>
              <a:rPr lang="en-GB" altLang="en-US" sz="3200" b="1" dirty="0"/>
              <a:t>Publish all ideas, good way to generate ideas for use.</a:t>
            </a:r>
          </a:p>
          <a:p>
            <a:pPr marL="0" indent="0" algn="ctr">
              <a:buNone/>
            </a:pPr>
            <a:endParaRPr lang="en-GB" sz="3200" b="1" dirty="0"/>
          </a:p>
        </p:txBody>
      </p:sp>
      <p:sp>
        <p:nvSpPr>
          <p:cNvPr id="2" name="Title 1"/>
          <p:cNvSpPr>
            <a:spLocks noGrp="1"/>
          </p:cNvSpPr>
          <p:nvPr>
            <p:ph type="title"/>
          </p:nvPr>
        </p:nvSpPr>
        <p:spPr>
          <a:xfrm>
            <a:off x="1020726" y="0"/>
            <a:ext cx="7437120" cy="743447"/>
          </a:xfrm>
        </p:spPr>
        <p:txBody>
          <a:bodyPr/>
          <a:lstStyle/>
          <a:p>
            <a:r>
              <a:rPr lang="en-GB" b="1" dirty="0"/>
              <a:t>‘GLAM Labs’ lesson 11 </a:t>
            </a:r>
          </a:p>
        </p:txBody>
      </p:sp>
    </p:spTree>
    <p:custDataLst>
      <p:tags r:id="rId1"/>
    </p:custDataLst>
    <p:extLst>
      <p:ext uri="{BB962C8B-B14F-4D97-AF65-F5344CB8AC3E}">
        <p14:creationId xmlns:p14="http://schemas.microsoft.com/office/powerpoint/2010/main" val="159348218"/>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2469"/>
          <a:stretch/>
        </p:blipFill>
        <p:spPr>
          <a:xfrm>
            <a:off x="5303912" y="387021"/>
            <a:ext cx="5688632" cy="5616624"/>
          </a:xfrm>
          <a:prstGeom prst="rect">
            <a:avLst/>
          </a:prstGeom>
        </p:spPr>
      </p:pic>
      <p:sp>
        <p:nvSpPr>
          <p:cNvPr id="3" name="Content Placeholder 2"/>
          <p:cNvSpPr>
            <a:spLocks noGrp="1"/>
          </p:cNvSpPr>
          <p:nvPr>
            <p:ph idx="1"/>
          </p:nvPr>
        </p:nvSpPr>
        <p:spPr>
          <a:xfrm>
            <a:off x="0" y="2292778"/>
            <a:ext cx="12192000" cy="3440478"/>
          </a:xfrm>
          <a:solidFill>
            <a:schemeClr val="bg1">
              <a:alpha val="66000"/>
            </a:schemeClr>
          </a:solidFill>
        </p:spPr>
        <p:txBody>
          <a:bodyPr/>
          <a:lstStyle/>
          <a:p>
            <a:pPr marL="0" indent="0" algn="ctr">
              <a:buNone/>
            </a:pPr>
            <a:r>
              <a:rPr lang="en-GB" altLang="en-US" sz="4000" b="1" dirty="0"/>
              <a:t>Celebrate the uses of digital collections!</a:t>
            </a:r>
          </a:p>
          <a:p>
            <a:pPr marL="0" indent="0" algn="ctr">
              <a:buNone/>
            </a:pPr>
            <a:r>
              <a:rPr lang="en-GB" altLang="en-US" sz="3200" b="1" dirty="0"/>
              <a:t>Run Awards for those already using your digital materials, Great way to find who is doing what with your digital content.</a:t>
            </a:r>
          </a:p>
          <a:p>
            <a:pPr marL="0" indent="0" algn="ctr">
              <a:buNone/>
            </a:pPr>
            <a:r>
              <a:rPr lang="en-GB" altLang="en-US" sz="2800" b="1" dirty="0"/>
              <a:t>Engages &amp; inspires your users to come up with their own ideas</a:t>
            </a:r>
          </a:p>
        </p:txBody>
      </p:sp>
      <p:sp>
        <p:nvSpPr>
          <p:cNvPr id="2" name="Title 1"/>
          <p:cNvSpPr>
            <a:spLocks noGrp="1"/>
          </p:cNvSpPr>
          <p:nvPr>
            <p:ph type="title"/>
          </p:nvPr>
        </p:nvSpPr>
        <p:spPr>
          <a:xfrm>
            <a:off x="1020726" y="15297"/>
            <a:ext cx="7630160" cy="743447"/>
          </a:xfrm>
        </p:spPr>
        <p:txBody>
          <a:bodyPr/>
          <a:lstStyle/>
          <a:p>
            <a:r>
              <a:rPr lang="en-GB" b="1" dirty="0"/>
              <a:t>‘GLAM Labs’ lessons 12</a:t>
            </a:r>
          </a:p>
        </p:txBody>
      </p:sp>
    </p:spTree>
    <p:custDataLst>
      <p:tags r:id="rId1"/>
    </p:custDataLst>
    <p:extLst>
      <p:ext uri="{BB962C8B-B14F-4D97-AF65-F5344CB8AC3E}">
        <p14:creationId xmlns:p14="http://schemas.microsoft.com/office/powerpoint/2010/main" val="3947329572"/>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031"/>
          <a:stretch/>
        </p:blipFill>
        <p:spPr>
          <a:xfrm>
            <a:off x="0" y="1"/>
            <a:ext cx="12192000" cy="6309320"/>
          </a:xfrm>
          <a:prstGeom prst="rect">
            <a:avLst/>
          </a:prstGeom>
          <a:ln>
            <a:solidFill>
              <a:schemeClr val="accent1"/>
            </a:solidFill>
          </a:ln>
          <a:effectLst>
            <a:softEdge rad="0"/>
          </a:effectLst>
        </p:spPr>
      </p:pic>
      <p:sp>
        <p:nvSpPr>
          <p:cNvPr id="2" name="Title 1"/>
          <p:cNvSpPr>
            <a:spLocks noGrp="1"/>
          </p:cNvSpPr>
          <p:nvPr>
            <p:ph type="title"/>
          </p:nvPr>
        </p:nvSpPr>
        <p:spPr>
          <a:xfrm>
            <a:off x="304800" y="423089"/>
            <a:ext cx="11582399" cy="1008112"/>
          </a:xfrm>
          <a:solidFill>
            <a:schemeClr val="bg1">
              <a:alpha val="17000"/>
            </a:schemeClr>
          </a:solidFill>
        </p:spPr>
        <p:txBody>
          <a:bodyPr/>
          <a:lstStyle/>
          <a:p>
            <a:pPr algn="ctr"/>
            <a:r>
              <a:rPr lang="en-GB" sz="6000" b="1" dirty="0">
                <a:solidFill>
                  <a:schemeClr val="tx2"/>
                </a:solidFill>
              </a:rPr>
              <a:t>GLAM Labs creates Magic!</a:t>
            </a:r>
            <a:endParaRPr lang="en-GB" sz="5400" b="1" dirty="0">
              <a:solidFill>
                <a:schemeClr val="tx2"/>
              </a:solidFill>
            </a:endParaRPr>
          </a:p>
        </p:txBody>
      </p:sp>
      <p:sp>
        <p:nvSpPr>
          <p:cNvPr id="5" name="Rectangle 4"/>
          <p:cNvSpPr/>
          <p:nvPr/>
        </p:nvSpPr>
        <p:spPr>
          <a:xfrm>
            <a:off x="419646" y="2862401"/>
            <a:ext cx="11352708" cy="3170099"/>
          </a:xfrm>
          <a:prstGeom prst="rect">
            <a:avLst/>
          </a:prstGeom>
          <a:solidFill>
            <a:schemeClr val="bg1">
              <a:alpha val="39000"/>
            </a:schemeClr>
          </a:solidFill>
        </p:spPr>
        <p:txBody>
          <a:bodyPr wrap="square">
            <a:spAutoFit/>
          </a:bodyPr>
          <a:lstStyle/>
          <a:p>
            <a:pPr algn="ctr"/>
            <a:r>
              <a:rPr lang="en-GB" sz="4000" dirty="0">
                <a:solidFill>
                  <a:schemeClr val="tx1"/>
                </a:solidFill>
              </a:rPr>
              <a:t>Magic is created by people working and learning from themselves and each other </a:t>
            </a:r>
          </a:p>
          <a:p>
            <a:pPr algn="ctr"/>
            <a:r>
              <a:rPr lang="en-GB" sz="4000" dirty="0">
                <a:solidFill>
                  <a:schemeClr val="tx1"/>
                </a:solidFill>
              </a:rPr>
              <a:t>and having the courage to fail, take risks through experimentation, openness, hard work, kindness, mutual respect and independent thinking.</a:t>
            </a:r>
          </a:p>
        </p:txBody>
      </p:sp>
    </p:spTree>
    <p:extLst>
      <p:ext uri="{BB962C8B-B14F-4D97-AF65-F5344CB8AC3E}">
        <p14:creationId xmlns:p14="http://schemas.microsoft.com/office/powerpoint/2010/main" val="372828689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5"/>
          <p:cNvSpPr txBox="1">
            <a:spLocks noGrp="1"/>
          </p:cNvSpPr>
          <p:nvPr>
            <p:ph type="title"/>
          </p:nvPr>
        </p:nvSpPr>
        <p:spPr>
          <a:xfrm>
            <a:off x="997412" y="450723"/>
            <a:ext cx="11360800" cy="1108400"/>
          </a:xfrm>
          <a:prstGeom prst="rect">
            <a:avLst/>
          </a:prstGeom>
        </p:spPr>
        <p:txBody>
          <a:bodyPr spcFirstLastPara="1" wrap="square" lIns="121900" tIns="121900" rIns="121900" bIns="121900" anchor="b" anchorCtr="0">
            <a:normAutofit fontScale="90000"/>
          </a:bodyPr>
          <a:lstStyle/>
          <a:p>
            <a:r>
              <a:rPr lang="en" dirty="0"/>
              <a:t>GLAM Labs community - the beginning…</a:t>
            </a:r>
            <a:endParaRPr dirty="0"/>
          </a:p>
        </p:txBody>
      </p:sp>
      <p:sp>
        <p:nvSpPr>
          <p:cNvPr id="209" name="Google Shape;209;p35"/>
          <p:cNvSpPr txBox="1">
            <a:spLocks noGrp="1"/>
          </p:cNvSpPr>
          <p:nvPr>
            <p:ph type="body" idx="1"/>
          </p:nvPr>
        </p:nvSpPr>
        <p:spPr>
          <a:xfrm>
            <a:off x="976668" y="1669351"/>
            <a:ext cx="11360800" cy="4472000"/>
          </a:xfrm>
          <a:prstGeom prst="rect">
            <a:avLst/>
          </a:prstGeom>
        </p:spPr>
        <p:txBody>
          <a:bodyPr spcFirstLastPara="1" wrap="square" lIns="121900" tIns="121900" rIns="121900" bIns="121900" anchor="t" anchorCtr="0">
            <a:normAutofit/>
          </a:bodyPr>
          <a:lstStyle/>
          <a:p>
            <a:pPr marL="0" indent="0">
              <a:spcAft>
                <a:spcPts val="1600"/>
              </a:spcAft>
              <a:buNone/>
            </a:pPr>
            <a:r>
              <a:rPr lang="en" dirty="0"/>
              <a:t>GLAM Labs are online and/or physical spaces that facilitate experimentation with digital and born digital cultural heritage</a:t>
            </a:r>
            <a:endParaRPr dirty="0"/>
          </a:p>
        </p:txBody>
      </p:sp>
      <p:sp>
        <p:nvSpPr>
          <p:cNvPr id="210" name="Google Shape;210;p35"/>
          <p:cNvSpPr/>
          <p:nvPr/>
        </p:nvSpPr>
        <p:spPr>
          <a:xfrm>
            <a:off x="2141362" y="3168533"/>
            <a:ext cx="984300" cy="984300"/>
          </a:xfrm>
          <a:prstGeom prst="ellipse">
            <a:avLst/>
          </a:prstGeom>
          <a:solidFill>
            <a:srgbClr val="155D82"/>
          </a:solidFill>
          <a:ln w="19050" cap="flat" cmpd="sng">
            <a:solidFill>
              <a:schemeClr val="lt1"/>
            </a:solidFill>
            <a:prstDash val="solid"/>
            <a:miter lim="8000"/>
            <a:headEnd type="none" w="sm" len="sm"/>
            <a:tailEnd type="none" w="sm" len="sm"/>
          </a:ln>
        </p:spPr>
        <p:txBody>
          <a:bodyPr spcFirstLastPara="1" wrap="square" lIns="91433" tIns="91433" rIns="91433" bIns="91433" anchor="ctr" anchorCtr="0">
            <a:noAutofit/>
          </a:bodyPr>
          <a:lstStyle/>
          <a:p>
            <a:endParaRPr sz="1867"/>
          </a:p>
        </p:txBody>
      </p:sp>
      <p:sp>
        <p:nvSpPr>
          <p:cNvPr id="211" name="Google Shape;211;p35"/>
          <p:cNvSpPr txBox="1"/>
          <p:nvPr/>
        </p:nvSpPr>
        <p:spPr>
          <a:xfrm>
            <a:off x="2285507" y="3312677"/>
            <a:ext cx="696000" cy="696000"/>
          </a:xfrm>
          <a:prstGeom prst="rect">
            <a:avLst/>
          </a:prstGeom>
          <a:noFill/>
          <a:ln>
            <a:noFill/>
          </a:ln>
        </p:spPr>
        <p:txBody>
          <a:bodyPr spcFirstLastPara="1" wrap="square" lIns="0" tIns="0" rIns="0" bIns="0" anchor="ctr" anchorCtr="0">
            <a:noAutofit/>
          </a:bodyPr>
          <a:lstStyle/>
          <a:p>
            <a:pPr algn="ctr">
              <a:lnSpc>
                <a:spcPct val="90000"/>
              </a:lnSpc>
              <a:buClr>
                <a:schemeClr val="lt1"/>
              </a:buClr>
              <a:buSzPts val="1500"/>
            </a:pPr>
            <a:r>
              <a:rPr lang="en" sz="2000">
                <a:solidFill>
                  <a:schemeClr val="lt1"/>
                </a:solidFill>
              </a:rPr>
              <a:t>2018</a:t>
            </a:r>
            <a:endParaRPr sz="1467"/>
          </a:p>
        </p:txBody>
      </p:sp>
      <p:sp>
        <p:nvSpPr>
          <p:cNvPr id="212" name="Google Shape;212;p35"/>
          <p:cNvSpPr/>
          <p:nvPr/>
        </p:nvSpPr>
        <p:spPr>
          <a:xfrm rot="2559299">
            <a:off x="3112362" y="3796496"/>
            <a:ext cx="321437" cy="0"/>
          </a:xfrm>
          <a:custGeom>
            <a:avLst/>
            <a:gdLst/>
            <a:ahLst/>
            <a:cxnLst/>
            <a:rect l="l" t="t" r="r" b="b"/>
            <a:pathLst>
              <a:path w="120000" h="120000" extrusionOk="0">
                <a:moveTo>
                  <a:pt x="0" y="0"/>
                </a:moveTo>
                <a:lnTo>
                  <a:pt x="120000" y="0"/>
                </a:lnTo>
              </a:path>
            </a:pathLst>
          </a:custGeom>
          <a:noFill/>
          <a:ln w="19050" cap="flat" cmpd="sng">
            <a:solidFill>
              <a:srgbClr val="104A67"/>
            </a:solidFill>
            <a:prstDash val="solid"/>
            <a:miter lim="8000"/>
            <a:headEnd type="none" w="sm" len="sm"/>
            <a:tailEnd type="none" w="sm" len="sm"/>
          </a:ln>
        </p:spPr>
        <p:txBody>
          <a:bodyPr/>
          <a:lstStyle/>
          <a:p>
            <a:endParaRPr lang="en-GB" sz="1867"/>
          </a:p>
        </p:txBody>
      </p:sp>
      <p:sp>
        <p:nvSpPr>
          <p:cNvPr id="213" name="Google Shape;213;p35"/>
          <p:cNvSpPr/>
          <p:nvPr/>
        </p:nvSpPr>
        <p:spPr>
          <a:xfrm rot="8240701">
            <a:off x="4394874" y="3796496"/>
            <a:ext cx="321437" cy="0"/>
          </a:xfrm>
          <a:custGeom>
            <a:avLst/>
            <a:gdLst/>
            <a:ahLst/>
            <a:cxnLst/>
            <a:rect l="l" t="t" r="r" b="b"/>
            <a:pathLst>
              <a:path w="120000" h="120000" extrusionOk="0">
                <a:moveTo>
                  <a:pt x="0" y="0"/>
                </a:moveTo>
                <a:lnTo>
                  <a:pt x="120000" y="0"/>
                </a:lnTo>
              </a:path>
            </a:pathLst>
          </a:custGeom>
          <a:noFill/>
          <a:ln w="19050" cap="flat" cmpd="sng">
            <a:solidFill>
              <a:srgbClr val="104A67"/>
            </a:solidFill>
            <a:prstDash val="solid"/>
            <a:miter lim="8000"/>
            <a:headEnd type="none" w="sm" len="sm"/>
            <a:tailEnd type="none" w="sm" len="sm"/>
          </a:ln>
        </p:spPr>
        <p:txBody>
          <a:bodyPr/>
          <a:lstStyle/>
          <a:p>
            <a:endParaRPr lang="en-GB" sz="1867"/>
          </a:p>
        </p:txBody>
      </p:sp>
      <p:cxnSp>
        <p:nvCxnSpPr>
          <p:cNvPr id="214" name="Google Shape;214;p35"/>
          <p:cNvCxnSpPr/>
          <p:nvPr/>
        </p:nvCxnSpPr>
        <p:spPr>
          <a:xfrm>
            <a:off x="3391406" y="3905416"/>
            <a:ext cx="114900" cy="0"/>
          </a:xfrm>
          <a:prstGeom prst="straightConnector1">
            <a:avLst/>
          </a:prstGeom>
          <a:noFill/>
          <a:ln w="19050" cap="flat" cmpd="sng">
            <a:solidFill>
              <a:srgbClr val="104A67"/>
            </a:solidFill>
            <a:prstDash val="solid"/>
            <a:miter lim="8000"/>
            <a:headEnd type="none" w="sm" len="sm"/>
            <a:tailEnd type="none" w="sm" len="sm"/>
          </a:ln>
        </p:spPr>
      </p:cxnSp>
      <p:sp>
        <p:nvSpPr>
          <p:cNvPr id="215" name="Google Shape;215;p35"/>
          <p:cNvSpPr/>
          <p:nvPr/>
        </p:nvSpPr>
        <p:spPr>
          <a:xfrm>
            <a:off x="3506450" y="3164211"/>
            <a:ext cx="815700" cy="1482300"/>
          </a:xfrm>
          <a:prstGeom prst="rect">
            <a:avLst/>
          </a:prstGeom>
          <a:noFill/>
          <a:ln>
            <a:noFill/>
          </a:ln>
        </p:spPr>
        <p:txBody>
          <a:bodyPr spcFirstLastPara="1" wrap="square" lIns="91433" tIns="91433" rIns="91433" bIns="91433" anchor="ctr" anchorCtr="0">
            <a:noAutofit/>
          </a:bodyPr>
          <a:lstStyle/>
          <a:p>
            <a:endParaRPr sz="1867"/>
          </a:p>
        </p:txBody>
      </p:sp>
      <p:sp>
        <p:nvSpPr>
          <p:cNvPr id="216" name="Google Shape;216;p35"/>
          <p:cNvSpPr txBox="1"/>
          <p:nvPr/>
        </p:nvSpPr>
        <p:spPr>
          <a:xfrm>
            <a:off x="3333079" y="3164201"/>
            <a:ext cx="1072200" cy="1482300"/>
          </a:xfrm>
          <a:prstGeom prst="rect">
            <a:avLst/>
          </a:prstGeom>
          <a:noFill/>
          <a:ln>
            <a:noFill/>
          </a:ln>
        </p:spPr>
        <p:txBody>
          <a:bodyPr spcFirstLastPara="1" wrap="square" lIns="71100" tIns="71100" rIns="71100" bIns="71100" anchor="ctr" anchorCtr="0">
            <a:noAutofit/>
          </a:bodyPr>
          <a:lstStyle/>
          <a:p>
            <a:pPr algn="ctr">
              <a:lnSpc>
                <a:spcPct val="90000"/>
              </a:lnSpc>
              <a:buClr>
                <a:schemeClr val="dk1"/>
              </a:buClr>
              <a:buSzPts val="800"/>
            </a:pPr>
            <a:r>
              <a:rPr lang="en" sz="1067">
                <a:solidFill>
                  <a:schemeClr val="dk1"/>
                </a:solidFill>
              </a:rPr>
              <a:t>BUILDING LIBRARY LABS:</a:t>
            </a:r>
            <a:endParaRPr sz="1467"/>
          </a:p>
          <a:p>
            <a:pPr algn="ctr">
              <a:lnSpc>
                <a:spcPct val="90000"/>
              </a:lnSpc>
              <a:spcBef>
                <a:spcPts val="400"/>
              </a:spcBef>
              <a:buClr>
                <a:schemeClr val="dk1"/>
              </a:buClr>
              <a:buSzPts val="800"/>
            </a:pPr>
            <a:r>
              <a:rPr lang="en" sz="1067">
                <a:solidFill>
                  <a:schemeClr val="dk1"/>
                </a:solidFill>
              </a:rPr>
              <a:t> </a:t>
            </a:r>
            <a:r>
              <a:rPr lang="en" sz="1067" u="sng">
                <a:solidFill>
                  <a:schemeClr val="hlink"/>
                </a:solidFill>
                <a:hlinkClick r:id="rId3"/>
              </a:rPr>
              <a:t>1ST EVENT</a:t>
            </a:r>
            <a:r>
              <a:rPr lang="en" sz="1067">
                <a:solidFill>
                  <a:schemeClr val="dk1"/>
                </a:solidFill>
              </a:rPr>
              <a:t> </a:t>
            </a:r>
            <a:br>
              <a:rPr lang="en" sz="1067">
                <a:solidFill>
                  <a:schemeClr val="dk1"/>
                </a:solidFill>
              </a:rPr>
            </a:br>
            <a:r>
              <a:rPr lang="en" sz="1067">
                <a:solidFill>
                  <a:schemeClr val="dk1"/>
                </a:solidFill>
              </a:rPr>
              <a:t>(BRITISH LIBRARY, LONDON</a:t>
            </a:r>
            <a:r>
              <a:rPr lang="en" sz="667">
                <a:solidFill>
                  <a:schemeClr val="dk1"/>
                </a:solidFill>
              </a:rPr>
              <a:t>)</a:t>
            </a:r>
            <a:endParaRPr sz="667">
              <a:solidFill>
                <a:schemeClr val="dk1"/>
              </a:solidFill>
            </a:endParaRPr>
          </a:p>
        </p:txBody>
      </p:sp>
      <p:cxnSp>
        <p:nvCxnSpPr>
          <p:cNvPr id="217" name="Google Shape;217;p35"/>
          <p:cNvCxnSpPr/>
          <p:nvPr/>
        </p:nvCxnSpPr>
        <p:spPr>
          <a:xfrm>
            <a:off x="4322225" y="3905416"/>
            <a:ext cx="114900" cy="0"/>
          </a:xfrm>
          <a:prstGeom prst="straightConnector1">
            <a:avLst/>
          </a:prstGeom>
          <a:noFill/>
          <a:ln w="19050" cap="flat" cmpd="sng">
            <a:solidFill>
              <a:srgbClr val="104A67"/>
            </a:solidFill>
            <a:prstDash val="solid"/>
            <a:miter lim="8000"/>
            <a:headEnd type="none" w="sm" len="sm"/>
            <a:tailEnd type="none" w="sm" len="sm"/>
          </a:ln>
        </p:spPr>
      </p:cxnSp>
      <p:sp>
        <p:nvSpPr>
          <p:cNvPr id="218" name="Google Shape;218;p35"/>
          <p:cNvSpPr/>
          <p:nvPr/>
        </p:nvSpPr>
        <p:spPr>
          <a:xfrm>
            <a:off x="4703026" y="3168533"/>
            <a:ext cx="984300" cy="984300"/>
          </a:xfrm>
          <a:prstGeom prst="ellipse">
            <a:avLst/>
          </a:prstGeom>
          <a:solidFill>
            <a:srgbClr val="155D82"/>
          </a:solidFill>
          <a:ln w="19050" cap="flat" cmpd="sng">
            <a:solidFill>
              <a:schemeClr val="lt1"/>
            </a:solidFill>
            <a:prstDash val="solid"/>
            <a:miter lim="8000"/>
            <a:headEnd type="none" w="sm" len="sm"/>
            <a:tailEnd type="none" w="sm" len="sm"/>
          </a:ln>
        </p:spPr>
        <p:txBody>
          <a:bodyPr spcFirstLastPara="1" wrap="square" lIns="91433" tIns="91433" rIns="91433" bIns="91433" anchor="ctr" anchorCtr="0">
            <a:noAutofit/>
          </a:bodyPr>
          <a:lstStyle/>
          <a:p>
            <a:endParaRPr sz="1867"/>
          </a:p>
        </p:txBody>
      </p:sp>
      <p:sp>
        <p:nvSpPr>
          <p:cNvPr id="219" name="Google Shape;219;p35"/>
          <p:cNvSpPr txBox="1"/>
          <p:nvPr/>
        </p:nvSpPr>
        <p:spPr>
          <a:xfrm>
            <a:off x="4847171" y="3312677"/>
            <a:ext cx="696000" cy="696000"/>
          </a:xfrm>
          <a:prstGeom prst="rect">
            <a:avLst/>
          </a:prstGeom>
          <a:noFill/>
          <a:ln>
            <a:noFill/>
          </a:ln>
        </p:spPr>
        <p:txBody>
          <a:bodyPr spcFirstLastPara="1" wrap="square" lIns="0" tIns="0" rIns="0" bIns="0" anchor="ctr" anchorCtr="0">
            <a:noAutofit/>
          </a:bodyPr>
          <a:lstStyle/>
          <a:p>
            <a:pPr algn="ctr">
              <a:lnSpc>
                <a:spcPct val="90000"/>
              </a:lnSpc>
              <a:buClr>
                <a:schemeClr val="lt1"/>
              </a:buClr>
              <a:buSzPts val="1500"/>
            </a:pPr>
            <a:r>
              <a:rPr lang="en" sz="2000">
                <a:solidFill>
                  <a:schemeClr val="lt1"/>
                </a:solidFill>
              </a:rPr>
              <a:t>2019</a:t>
            </a:r>
            <a:endParaRPr sz="1467"/>
          </a:p>
        </p:txBody>
      </p:sp>
      <p:sp>
        <p:nvSpPr>
          <p:cNvPr id="220" name="Google Shape;220;p35"/>
          <p:cNvSpPr/>
          <p:nvPr/>
        </p:nvSpPr>
        <p:spPr>
          <a:xfrm rot="1483189">
            <a:off x="5721915" y="3796496"/>
            <a:ext cx="520827" cy="0"/>
          </a:xfrm>
          <a:custGeom>
            <a:avLst/>
            <a:gdLst/>
            <a:ahLst/>
            <a:cxnLst/>
            <a:rect l="l" t="t" r="r" b="b"/>
            <a:pathLst>
              <a:path w="120000" h="120000" extrusionOk="0">
                <a:moveTo>
                  <a:pt x="0" y="0"/>
                </a:moveTo>
                <a:lnTo>
                  <a:pt x="120000" y="0"/>
                </a:lnTo>
              </a:path>
            </a:pathLst>
          </a:custGeom>
          <a:noFill/>
          <a:ln w="19050" cap="flat" cmpd="sng">
            <a:solidFill>
              <a:srgbClr val="104A67"/>
            </a:solidFill>
            <a:prstDash val="solid"/>
            <a:miter lim="8000"/>
            <a:headEnd type="none" w="sm" len="sm"/>
            <a:tailEnd type="none" w="sm" len="sm"/>
          </a:ln>
        </p:spPr>
        <p:txBody>
          <a:bodyPr/>
          <a:lstStyle/>
          <a:p>
            <a:endParaRPr lang="en-GB" sz="1867"/>
          </a:p>
        </p:txBody>
      </p:sp>
      <p:sp>
        <p:nvSpPr>
          <p:cNvPr id="221" name="Google Shape;221;p35"/>
          <p:cNvSpPr/>
          <p:nvPr/>
        </p:nvSpPr>
        <p:spPr>
          <a:xfrm rot="9316811">
            <a:off x="7240424" y="3796496"/>
            <a:ext cx="520827" cy="0"/>
          </a:xfrm>
          <a:custGeom>
            <a:avLst/>
            <a:gdLst/>
            <a:ahLst/>
            <a:cxnLst/>
            <a:rect l="l" t="t" r="r" b="b"/>
            <a:pathLst>
              <a:path w="120000" h="120000" extrusionOk="0">
                <a:moveTo>
                  <a:pt x="0" y="0"/>
                </a:moveTo>
                <a:lnTo>
                  <a:pt x="120000" y="0"/>
                </a:lnTo>
              </a:path>
            </a:pathLst>
          </a:custGeom>
          <a:noFill/>
          <a:ln w="19050" cap="flat" cmpd="sng">
            <a:solidFill>
              <a:srgbClr val="104A67"/>
            </a:solidFill>
            <a:prstDash val="solid"/>
            <a:miter lim="8000"/>
            <a:headEnd type="none" w="sm" len="sm"/>
            <a:tailEnd type="none" w="sm" len="sm"/>
          </a:ln>
        </p:spPr>
        <p:txBody>
          <a:bodyPr/>
          <a:lstStyle/>
          <a:p>
            <a:endParaRPr lang="en-GB" sz="1867"/>
          </a:p>
        </p:txBody>
      </p:sp>
      <p:cxnSp>
        <p:nvCxnSpPr>
          <p:cNvPr id="222" name="Google Shape;222;p35"/>
          <p:cNvCxnSpPr/>
          <p:nvPr/>
        </p:nvCxnSpPr>
        <p:spPr>
          <a:xfrm>
            <a:off x="6218826" y="3905416"/>
            <a:ext cx="114900" cy="0"/>
          </a:xfrm>
          <a:prstGeom prst="straightConnector1">
            <a:avLst/>
          </a:prstGeom>
          <a:noFill/>
          <a:ln w="19050" cap="flat" cmpd="sng">
            <a:solidFill>
              <a:srgbClr val="104A67"/>
            </a:solidFill>
            <a:prstDash val="solid"/>
            <a:miter lim="8000"/>
            <a:headEnd type="none" w="sm" len="sm"/>
            <a:tailEnd type="none" w="sm" len="sm"/>
          </a:ln>
        </p:spPr>
      </p:cxnSp>
      <p:sp>
        <p:nvSpPr>
          <p:cNvPr id="223" name="Google Shape;223;p35"/>
          <p:cNvSpPr/>
          <p:nvPr/>
        </p:nvSpPr>
        <p:spPr>
          <a:xfrm>
            <a:off x="6333833" y="3079871"/>
            <a:ext cx="815400" cy="1651200"/>
          </a:xfrm>
          <a:prstGeom prst="rect">
            <a:avLst/>
          </a:prstGeom>
          <a:noFill/>
          <a:ln>
            <a:noFill/>
          </a:ln>
        </p:spPr>
        <p:txBody>
          <a:bodyPr spcFirstLastPara="1" wrap="square" lIns="91433" tIns="91433" rIns="91433" bIns="91433" anchor="ctr" anchorCtr="0">
            <a:noAutofit/>
          </a:bodyPr>
          <a:lstStyle/>
          <a:p>
            <a:endParaRPr sz="1867"/>
          </a:p>
        </p:txBody>
      </p:sp>
      <p:sp>
        <p:nvSpPr>
          <p:cNvPr id="224" name="Google Shape;224;p35"/>
          <p:cNvSpPr txBox="1"/>
          <p:nvPr/>
        </p:nvSpPr>
        <p:spPr>
          <a:xfrm>
            <a:off x="6164918" y="3079867"/>
            <a:ext cx="984300" cy="1651200"/>
          </a:xfrm>
          <a:prstGeom prst="rect">
            <a:avLst/>
          </a:prstGeom>
          <a:noFill/>
          <a:ln>
            <a:noFill/>
          </a:ln>
        </p:spPr>
        <p:txBody>
          <a:bodyPr spcFirstLastPara="1" wrap="square" lIns="71100" tIns="71100" rIns="71100" bIns="71100" anchor="ctr" anchorCtr="0">
            <a:noAutofit/>
          </a:bodyPr>
          <a:lstStyle/>
          <a:p>
            <a:pPr algn="ctr">
              <a:lnSpc>
                <a:spcPct val="90000"/>
              </a:lnSpc>
              <a:buClr>
                <a:schemeClr val="dk1"/>
              </a:buClr>
              <a:buSzPts val="800"/>
            </a:pPr>
            <a:r>
              <a:rPr lang="en" sz="1067">
                <a:solidFill>
                  <a:schemeClr val="dk1"/>
                </a:solidFill>
              </a:rPr>
              <a:t>BUILDING LIBRARY LABS: </a:t>
            </a:r>
            <a:r>
              <a:rPr lang="en" sz="1067" u="sng">
                <a:solidFill>
                  <a:schemeClr val="hlink"/>
                </a:solidFill>
                <a:hlinkClick r:id="rId4"/>
              </a:rPr>
              <a:t>2ND EVENT</a:t>
            </a:r>
            <a:endParaRPr sz="1067">
              <a:solidFill>
                <a:schemeClr val="dk1"/>
              </a:solidFill>
            </a:endParaRPr>
          </a:p>
          <a:p>
            <a:pPr algn="ctr">
              <a:lnSpc>
                <a:spcPct val="90000"/>
              </a:lnSpc>
              <a:spcBef>
                <a:spcPts val="400"/>
              </a:spcBef>
              <a:buClr>
                <a:schemeClr val="dk1"/>
              </a:buClr>
              <a:buSzPts val="800"/>
            </a:pPr>
            <a:r>
              <a:rPr lang="en" sz="1067">
                <a:solidFill>
                  <a:schemeClr val="dk1"/>
                </a:solidFill>
              </a:rPr>
              <a:t> (ROYAL DANISH LIBRARY, </a:t>
            </a:r>
            <a:br>
              <a:rPr lang="en" sz="1067">
                <a:solidFill>
                  <a:schemeClr val="dk1"/>
                </a:solidFill>
              </a:rPr>
            </a:br>
            <a:r>
              <a:rPr lang="en" sz="1067">
                <a:solidFill>
                  <a:schemeClr val="dk1"/>
                </a:solidFill>
              </a:rPr>
              <a:t>COPENHAGEN </a:t>
            </a:r>
            <a:endParaRPr sz="1067">
              <a:solidFill>
                <a:schemeClr val="dk1"/>
              </a:solidFill>
            </a:endParaRPr>
          </a:p>
        </p:txBody>
      </p:sp>
      <p:cxnSp>
        <p:nvCxnSpPr>
          <p:cNvPr id="225" name="Google Shape;225;p35"/>
          <p:cNvCxnSpPr/>
          <p:nvPr/>
        </p:nvCxnSpPr>
        <p:spPr>
          <a:xfrm>
            <a:off x="7149335" y="3905416"/>
            <a:ext cx="114900" cy="0"/>
          </a:xfrm>
          <a:prstGeom prst="straightConnector1">
            <a:avLst/>
          </a:prstGeom>
          <a:noFill/>
          <a:ln w="19050" cap="flat" cmpd="sng">
            <a:solidFill>
              <a:srgbClr val="104A67"/>
            </a:solidFill>
            <a:prstDash val="solid"/>
            <a:miter lim="8000"/>
            <a:headEnd type="none" w="sm" len="sm"/>
            <a:tailEnd type="none" w="sm" len="sm"/>
          </a:ln>
        </p:spPr>
      </p:cxnSp>
      <p:sp>
        <p:nvSpPr>
          <p:cNvPr id="226" name="Google Shape;226;p35"/>
          <p:cNvSpPr/>
          <p:nvPr/>
        </p:nvSpPr>
        <p:spPr>
          <a:xfrm>
            <a:off x="10004303" y="3168532"/>
            <a:ext cx="984400" cy="984400"/>
          </a:xfrm>
          <a:prstGeom prst="ellipse">
            <a:avLst/>
          </a:prstGeom>
          <a:solidFill>
            <a:srgbClr val="155D82"/>
          </a:solidFill>
          <a:ln w="19050" cap="flat" cmpd="sng">
            <a:solidFill>
              <a:schemeClr val="lt1"/>
            </a:solidFill>
            <a:prstDash val="solid"/>
            <a:miter lim="8000"/>
            <a:headEnd type="none" w="sm" len="sm"/>
            <a:tailEnd type="none" w="sm" len="sm"/>
          </a:ln>
        </p:spPr>
        <p:txBody>
          <a:bodyPr spcFirstLastPara="1" wrap="square" lIns="91433" tIns="91433" rIns="91433" bIns="91433" anchor="ctr" anchorCtr="0">
            <a:noAutofit/>
          </a:bodyPr>
          <a:lstStyle/>
          <a:p>
            <a:endParaRPr sz="1867"/>
          </a:p>
        </p:txBody>
      </p:sp>
      <p:sp>
        <p:nvSpPr>
          <p:cNvPr id="227" name="Google Shape;227;p35"/>
          <p:cNvSpPr txBox="1"/>
          <p:nvPr/>
        </p:nvSpPr>
        <p:spPr>
          <a:xfrm>
            <a:off x="10144725" y="3293933"/>
            <a:ext cx="696000" cy="757200"/>
          </a:xfrm>
          <a:prstGeom prst="rect">
            <a:avLst/>
          </a:prstGeom>
          <a:noFill/>
          <a:ln>
            <a:noFill/>
          </a:ln>
        </p:spPr>
        <p:txBody>
          <a:bodyPr spcFirstLastPara="1" wrap="square" lIns="0" tIns="0" rIns="0" bIns="0" anchor="ctr" anchorCtr="0">
            <a:noAutofit/>
          </a:bodyPr>
          <a:lstStyle/>
          <a:p>
            <a:pPr algn="ctr">
              <a:lnSpc>
                <a:spcPct val="90000"/>
              </a:lnSpc>
              <a:buClr>
                <a:schemeClr val="lt1"/>
              </a:buClr>
              <a:buSzPts val="1500"/>
            </a:pPr>
            <a:r>
              <a:rPr lang="en" sz="2000">
                <a:solidFill>
                  <a:schemeClr val="lt1"/>
                </a:solidFill>
              </a:rPr>
              <a:t>2020 - 2023</a:t>
            </a:r>
            <a:endParaRPr sz="1467"/>
          </a:p>
        </p:txBody>
      </p:sp>
      <p:sp>
        <p:nvSpPr>
          <p:cNvPr id="228" name="Google Shape;228;p35"/>
          <p:cNvSpPr/>
          <p:nvPr/>
        </p:nvSpPr>
        <p:spPr>
          <a:xfrm rot="-2126481">
            <a:off x="10939389" y="3450633"/>
            <a:ext cx="580820" cy="0"/>
          </a:xfrm>
          <a:custGeom>
            <a:avLst/>
            <a:gdLst/>
            <a:ahLst/>
            <a:cxnLst/>
            <a:rect l="l" t="t" r="r" b="b"/>
            <a:pathLst>
              <a:path w="120000" h="120000" extrusionOk="0">
                <a:moveTo>
                  <a:pt x="0" y="0"/>
                </a:moveTo>
                <a:lnTo>
                  <a:pt x="120000" y="0"/>
                </a:lnTo>
              </a:path>
            </a:pathLst>
          </a:custGeom>
          <a:noFill/>
          <a:ln w="19050" cap="flat" cmpd="sng">
            <a:solidFill>
              <a:srgbClr val="104A67"/>
            </a:solidFill>
            <a:prstDash val="solid"/>
            <a:miter lim="8000"/>
            <a:headEnd type="none" w="sm" len="sm"/>
            <a:tailEnd type="none" w="sm" len="sm"/>
          </a:ln>
        </p:spPr>
        <p:txBody>
          <a:bodyPr/>
          <a:lstStyle/>
          <a:p>
            <a:endParaRPr lang="en-GB" sz="1867"/>
          </a:p>
        </p:txBody>
      </p:sp>
      <p:cxnSp>
        <p:nvCxnSpPr>
          <p:cNvPr id="229" name="Google Shape;229;p35"/>
          <p:cNvCxnSpPr/>
          <p:nvPr/>
        </p:nvCxnSpPr>
        <p:spPr>
          <a:xfrm>
            <a:off x="9311656" y="3282121"/>
            <a:ext cx="129000" cy="0"/>
          </a:xfrm>
          <a:prstGeom prst="straightConnector1">
            <a:avLst/>
          </a:prstGeom>
          <a:noFill/>
          <a:ln w="19050" cap="flat" cmpd="sng">
            <a:solidFill>
              <a:srgbClr val="104A67"/>
            </a:solidFill>
            <a:prstDash val="solid"/>
            <a:miter lim="8000"/>
            <a:headEnd type="none" w="sm" len="sm"/>
            <a:tailEnd type="none" w="sm" len="sm"/>
          </a:ln>
        </p:spPr>
      </p:cxnSp>
      <p:sp>
        <p:nvSpPr>
          <p:cNvPr id="230" name="Google Shape;230;p35"/>
          <p:cNvSpPr txBox="1"/>
          <p:nvPr/>
        </p:nvSpPr>
        <p:spPr>
          <a:xfrm>
            <a:off x="7608229" y="3018004"/>
            <a:ext cx="1072000" cy="1482400"/>
          </a:xfrm>
          <a:prstGeom prst="rect">
            <a:avLst/>
          </a:prstGeom>
          <a:noFill/>
          <a:ln>
            <a:noFill/>
          </a:ln>
        </p:spPr>
        <p:txBody>
          <a:bodyPr spcFirstLastPara="1" wrap="square" lIns="71100" tIns="71100" rIns="71100" bIns="71100" anchor="ctr" anchorCtr="0">
            <a:noAutofit/>
          </a:bodyPr>
          <a:lstStyle/>
          <a:p>
            <a:pPr algn="ctr">
              <a:lnSpc>
                <a:spcPct val="90000"/>
              </a:lnSpc>
              <a:buClr>
                <a:schemeClr val="dk1"/>
              </a:buClr>
              <a:buSzPts val="800"/>
            </a:pPr>
            <a:r>
              <a:rPr lang="en" sz="1067">
                <a:solidFill>
                  <a:schemeClr val="dk1"/>
                </a:solidFill>
              </a:rPr>
              <a:t>DIGITAL CULTURAL </a:t>
            </a:r>
            <a:r>
              <a:rPr lang="en" sz="1067" u="sng">
                <a:solidFill>
                  <a:schemeClr val="hlink"/>
                </a:solidFill>
                <a:hlinkClick r:id="rId5"/>
              </a:rPr>
              <a:t>HERITAGE INNOVATION LABS BOOKSPRINT</a:t>
            </a:r>
            <a:br>
              <a:rPr lang="en" sz="1067" u="sng">
                <a:solidFill>
                  <a:schemeClr val="hlink"/>
                </a:solidFill>
                <a:hlinkClick r:id="rId5"/>
              </a:rPr>
            </a:br>
            <a:r>
              <a:rPr lang="en" sz="1067">
                <a:solidFill>
                  <a:schemeClr val="dk1"/>
                </a:solidFill>
              </a:rPr>
              <a:t>DOHA, QATAR</a:t>
            </a:r>
            <a:endParaRPr sz="1067">
              <a:solidFill>
                <a:schemeClr val="dk1"/>
              </a:solidFill>
            </a:endParaRPr>
          </a:p>
        </p:txBody>
      </p:sp>
      <p:sp>
        <p:nvSpPr>
          <p:cNvPr id="231" name="Google Shape;231;p35"/>
          <p:cNvSpPr/>
          <p:nvPr/>
        </p:nvSpPr>
        <p:spPr>
          <a:xfrm rot="1978663">
            <a:off x="10927966" y="3872703"/>
            <a:ext cx="624641" cy="0"/>
          </a:xfrm>
          <a:custGeom>
            <a:avLst/>
            <a:gdLst/>
            <a:ahLst/>
            <a:cxnLst/>
            <a:rect l="l" t="t" r="r" b="b"/>
            <a:pathLst>
              <a:path w="120000" h="120000" extrusionOk="0">
                <a:moveTo>
                  <a:pt x="0" y="0"/>
                </a:moveTo>
                <a:lnTo>
                  <a:pt x="120000" y="0"/>
                </a:lnTo>
              </a:path>
            </a:pathLst>
          </a:custGeom>
          <a:noFill/>
          <a:ln w="19050" cap="flat" cmpd="sng">
            <a:solidFill>
              <a:srgbClr val="104A67"/>
            </a:solidFill>
            <a:prstDash val="solid"/>
            <a:miter lim="8000"/>
            <a:headEnd type="none" w="sm" len="sm"/>
            <a:tailEnd type="none" w="sm" len="sm"/>
          </a:ln>
        </p:spPr>
        <p:txBody>
          <a:bodyPr/>
          <a:lstStyle/>
          <a:p>
            <a:endParaRPr lang="en-GB" sz="1867"/>
          </a:p>
        </p:txBody>
      </p:sp>
      <p:cxnSp>
        <p:nvCxnSpPr>
          <p:cNvPr id="232" name="Google Shape;232;p35"/>
          <p:cNvCxnSpPr/>
          <p:nvPr/>
        </p:nvCxnSpPr>
        <p:spPr>
          <a:xfrm>
            <a:off x="9369110" y="4042741"/>
            <a:ext cx="114900" cy="0"/>
          </a:xfrm>
          <a:prstGeom prst="straightConnector1">
            <a:avLst/>
          </a:prstGeom>
          <a:noFill/>
          <a:ln w="19050" cap="flat" cmpd="sng">
            <a:solidFill>
              <a:srgbClr val="104A67"/>
            </a:solidFill>
            <a:prstDash val="solid"/>
            <a:miter lim="8000"/>
            <a:headEnd type="none" w="sm" len="sm"/>
            <a:tailEnd type="none" w="sm" len="sm"/>
          </a:ln>
        </p:spPr>
      </p:cxnSp>
      <p:sp>
        <p:nvSpPr>
          <p:cNvPr id="233" name="Google Shape;233;p35"/>
          <p:cNvSpPr txBox="1"/>
          <p:nvPr/>
        </p:nvSpPr>
        <p:spPr>
          <a:xfrm>
            <a:off x="10870765" y="3244512"/>
            <a:ext cx="815200" cy="757200"/>
          </a:xfrm>
          <a:prstGeom prst="rect">
            <a:avLst/>
          </a:prstGeom>
          <a:noFill/>
          <a:ln>
            <a:noFill/>
          </a:ln>
        </p:spPr>
        <p:txBody>
          <a:bodyPr spcFirstLastPara="1" wrap="square" lIns="71100" tIns="71100" rIns="71100" bIns="71100" anchor="ctr" anchorCtr="0">
            <a:noAutofit/>
          </a:bodyPr>
          <a:lstStyle/>
          <a:p>
            <a:pPr algn="ctr">
              <a:lnSpc>
                <a:spcPct val="90000"/>
              </a:lnSpc>
              <a:buClr>
                <a:schemeClr val="dk1"/>
              </a:buClr>
              <a:buSzPts val="800"/>
            </a:pPr>
            <a:r>
              <a:rPr lang="en" sz="1067">
                <a:solidFill>
                  <a:schemeClr val="dk1"/>
                </a:solidFill>
              </a:rPr>
              <a:t>ONLINE</a:t>
            </a:r>
            <a:endParaRPr sz="1467"/>
          </a:p>
        </p:txBody>
      </p:sp>
      <p:pic>
        <p:nvPicPr>
          <p:cNvPr id="234" name="Google Shape;234;p35"/>
          <p:cNvPicPr preferRelativeResize="0"/>
          <p:nvPr/>
        </p:nvPicPr>
        <p:blipFill>
          <a:blip r:embed="rId6">
            <a:alphaModFix/>
          </a:blip>
          <a:stretch>
            <a:fillRect/>
          </a:stretch>
        </p:blipFill>
        <p:spPr>
          <a:xfrm>
            <a:off x="8667948" y="2995261"/>
            <a:ext cx="1072200" cy="1527856"/>
          </a:xfrm>
          <a:prstGeom prst="rect">
            <a:avLst/>
          </a:prstGeom>
          <a:noFill/>
          <a:ln>
            <a:noFill/>
          </a:ln>
        </p:spPr>
      </p:pic>
      <p:sp>
        <p:nvSpPr>
          <p:cNvPr id="237" name="Google Shape;237;p35"/>
          <p:cNvSpPr/>
          <p:nvPr/>
        </p:nvSpPr>
        <p:spPr>
          <a:xfrm rot="9315888">
            <a:off x="9715333" y="3702545"/>
            <a:ext cx="521001" cy="0"/>
          </a:xfrm>
          <a:custGeom>
            <a:avLst/>
            <a:gdLst/>
            <a:ahLst/>
            <a:cxnLst/>
            <a:rect l="l" t="t" r="r" b="b"/>
            <a:pathLst>
              <a:path w="120000" h="120000" extrusionOk="0">
                <a:moveTo>
                  <a:pt x="0" y="0"/>
                </a:moveTo>
                <a:lnTo>
                  <a:pt x="120000" y="0"/>
                </a:lnTo>
              </a:path>
            </a:pathLst>
          </a:custGeom>
          <a:noFill/>
          <a:ln w="19050" cap="flat" cmpd="sng">
            <a:solidFill>
              <a:srgbClr val="104A67"/>
            </a:solidFill>
            <a:prstDash val="solid"/>
            <a:miter lim="8000"/>
            <a:headEnd type="none" w="sm" len="sm"/>
            <a:tailEnd type="none" w="sm" len="sm"/>
          </a:ln>
        </p:spPr>
        <p:txBody>
          <a:bodyPr/>
          <a:lstStyle/>
          <a:p>
            <a:endParaRPr lang="en-GB" sz="1867"/>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2" name="Google Shape;242;p36"/>
          <p:cNvGrpSpPr/>
          <p:nvPr/>
        </p:nvGrpSpPr>
        <p:grpSpPr>
          <a:xfrm>
            <a:off x="60267" y="2230493"/>
            <a:ext cx="11863875" cy="4046067"/>
            <a:chOff x="4388" y="-84622"/>
            <a:chExt cx="12071504" cy="4077053"/>
          </a:xfrm>
        </p:grpSpPr>
        <p:sp>
          <p:nvSpPr>
            <p:cNvPr id="243" name="Google Shape;243;p36"/>
            <p:cNvSpPr/>
            <p:nvPr/>
          </p:nvSpPr>
          <p:spPr>
            <a:xfrm>
              <a:off x="4388" y="1273129"/>
              <a:ext cx="1446600" cy="1446600"/>
            </a:xfrm>
            <a:prstGeom prst="ellipse">
              <a:avLst/>
            </a:prstGeom>
            <a:solidFill>
              <a:srgbClr val="155D82"/>
            </a:solidFill>
            <a:ln w="17575" cap="flat" cmpd="sng">
              <a:solidFill>
                <a:schemeClr val="lt1"/>
              </a:solidFill>
              <a:prstDash val="solid"/>
              <a:miter lim="8000"/>
              <a:headEnd type="none" w="sm" len="sm"/>
              <a:tailEnd type="none" w="sm" len="sm"/>
            </a:ln>
          </p:spPr>
          <p:txBody>
            <a:bodyPr spcFirstLastPara="1" wrap="square" lIns="84400" tIns="84400" rIns="84400" bIns="84400" anchor="ctr" anchorCtr="0">
              <a:noAutofit/>
            </a:bodyPr>
            <a:lstStyle/>
            <a:p>
              <a:endParaRPr sz="1867"/>
            </a:p>
          </p:txBody>
        </p:sp>
        <p:sp>
          <p:nvSpPr>
            <p:cNvPr id="244" name="Google Shape;244;p36"/>
            <p:cNvSpPr txBox="1"/>
            <p:nvPr/>
          </p:nvSpPr>
          <p:spPr>
            <a:xfrm>
              <a:off x="216241" y="1484982"/>
              <a:ext cx="1023000" cy="1023000"/>
            </a:xfrm>
            <a:prstGeom prst="rect">
              <a:avLst/>
            </a:prstGeom>
            <a:noFill/>
            <a:ln>
              <a:noFill/>
            </a:ln>
          </p:spPr>
          <p:txBody>
            <a:bodyPr spcFirstLastPara="1" wrap="square" lIns="0" tIns="0" rIns="0" bIns="0" anchor="ctr" anchorCtr="0">
              <a:noAutofit/>
            </a:bodyPr>
            <a:lstStyle/>
            <a:p>
              <a:pPr algn="ctr">
                <a:lnSpc>
                  <a:spcPct val="90000"/>
                </a:lnSpc>
                <a:buClr>
                  <a:schemeClr val="lt1"/>
                </a:buClr>
                <a:buSzPts val="2584"/>
              </a:pPr>
              <a:r>
                <a:rPr lang="en" sz="3445">
                  <a:solidFill>
                    <a:schemeClr val="lt1"/>
                  </a:solidFill>
                </a:rPr>
                <a:t>2024</a:t>
              </a:r>
              <a:endParaRPr sz="1353"/>
            </a:p>
          </p:txBody>
        </p:sp>
        <p:sp>
          <p:nvSpPr>
            <p:cNvPr id="245" name="Google Shape;245;p36"/>
            <p:cNvSpPr/>
            <p:nvPr/>
          </p:nvSpPr>
          <p:spPr>
            <a:xfrm rot="-3824292">
              <a:off x="1274918" y="1556993"/>
              <a:ext cx="785810"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sp>
          <p:nvSpPr>
            <p:cNvPr id="246" name="Google Shape;246;p36"/>
            <p:cNvSpPr/>
            <p:nvPr/>
          </p:nvSpPr>
          <p:spPr>
            <a:xfrm rot="-6975708">
              <a:off x="3158141" y="1556993"/>
              <a:ext cx="785810"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cxnSp>
          <p:nvCxnSpPr>
            <p:cNvPr id="247" name="Google Shape;247;p36"/>
            <p:cNvCxnSpPr/>
            <p:nvPr/>
          </p:nvCxnSpPr>
          <p:spPr>
            <a:xfrm>
              <a:off x="1841596" y="1204651"/>
              <a:ext cx="168900" cy="0"/>
            </a:xfrm>
            <a:prstGeom prst="straightConnector1">
              <a:avLst/>
            </a:prstGeom>
            <a:noFill/>
            <a:ln w="17575" cap="flat" cmpd="sng">
              <a:solidFill>
                <a:srgbClr val="104A67"/>
              </a:solidFill>
              <a:prstDash val="solid"/>
              <a:miter lim="8000"/>
              <a:headEnd type="none" w="sm" len="sm"/>
              <a:tailEnd type="none" w="sm" len="sm"/>
            </a:ln>
          </p:spPr>
        </p:cxnSp>
        <p:sp>
          <p:nvSpPr>
            <p:cNvPr id="248" name="Google Shape;248;p36"/>
            <p:cNvSpPr/>
            <p:nvPr/>
          </p:nvSpPr>
          <p:spPr>
            <a:xfrm>
              <a:off x="2010520" y="307778"/>
              <a:ext cx="1197900" cy="1793700"/>
            </a:xfrm>
            <a:prstGeom prst="rect">
              <a:avLst/>
            </a:prstGeom>
            <a:noFill/>
            <a:ln>
              <a:noFill/>
            </a:ln>
          </p:spPr>
          <p:txBody>
            <a:bodyPr spcFirstLastPara="1" wrap="square" lIns="84400" tIns="84400" rIns="84400" bIns="84400" anchor="ctr" anchorCtr="0">
              <a:noAutofit/>
            </a:bodyPr>
            <a:lstStyle/>
            <a:p>
              <a:endParaRPr sz="1867"/>
            </a:p>
          </p:txBody>
        </p:sp>
        <p:sp>
          <p:nvSpPr>
            <p:cNvPr id="249" name="Google Shape;249;p36"/>
            <p:cNvSpPr txBox="1"/>
            <p:nvPr/>
          </p:nvSpPr>
          <p:spPr>
            <a:xfrm>
              <a:off x="2010520" y="307778"/>
              <a:ext cx="1197900" cy="1793700"/>
            </a:xfrm>
            <a:prstGeom prst="rect">
              <a:avLst/>
            </a:prstGeom>
            <a:noFill/>
            <a:ln>
              <a:noFill/>
            </a:ln>
          </p:spPr>
          <p:txBody>
            <a:bodyPr spcFirstLastPara="1" wrap="square" lIns="65633" tIns="65633" rIns="65633" bIns="65633" anchor="ctr" anchorCtr="0">
              <a:noAutofit/>
            </a:bodyPr>
            <a:lstStyle/>
            <a:p>
              <a:pPr algn="ctr">
                <a:lnSpc>
                  <a:spcPct val="90000"/>
                </a:lnSpc>
                <a:buClr>
                  <a:schemeClr val="dk1"/>
                </a:buClr>
                <a:buSzPts val="738"/>
              </a:pPr>
              <a:r>
                <a:rPr lang="en" sz="984">
                  <a:solidFill>
                    <a:schemeClr val="dk1"/>
                  </a:solidFill>
                </a:rPr>
                <a:t>GLAM LABS WORKSHOP AT DHNB</a:t>
              </a:r>
              <a:br>
                <a:rPr lang="en" sz="984">
                  <a:solidFill>
                    <a:schemeClr val="dk1"/>
                  </a:solidFill>
                </a:rPr>
              </a:br>
              <a:r>
                <a:rPr lang="en" sz="984">
                  <a:solidFill>
                    <a:schemeClr val="dk1"/>
                  </a:solidFill>
                </a:rPr>
                <a:t>NATIONAL AND UNIVERSITY LIBRARY OF ICELAND</a:t>
              </a:r>
              <a:endParaRPr sz="984">
                <a:solidFill>
                  <a:schemeClr val="dk1"/>
                </a:solidFill>
              </a:endParaRPr>
            </a:p>
          </p:txBody>
        </p:sp>
        <p:cxnSp>
          <p:nvCxnSpPr>
            <p:cNvPr id="250" name="Google Shape;250;p36"/>
            <p:cNvCxnSpPr/>
            <p:nvPr/>
          </p:nvCxnSpPr>
          <p:spPr>
            <a:xfrm>
              <a:off x="3208349" y="1204651"/>
              <a:ext cx="168900" cy="0"/>
            </a:xfrm>
            <a:prstGeom prst="straightConnector1">
              <a:avLst/>
            </a:prstGeom>
            <a:noFill/>
            <a:ln w="17575" cap="flat" cmpd="sng">
              <a:solidFill>
                <a:srgbClr val="104A67"/>
              </a:solidFill>
              <a:prstDash val="solid"/>
              <a:miter lim="8000"/>
              <a:headEnd type="none" w="sm" len="sm"/>
              <a:tailEnd type="none" w="sm" len="sm"/>
            </a:ln>
          </p:spPr>
        </p:cxnSp>
        <p:sp>
          <p:nvSpPr>
            <p:cNvPr id="251" name="Google Shape;251;p36"/>
            <p:cNvSpPr/>
            <p:nvPr/>
          </p:nvSpPr>
          <p:spPr>
            <a:xfrm rot="3987866">
              <a:off x="1232456" y="2494246"/>
              <a:ext cx="870734"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sp>
          <p:nvSpPr>
            <p:cNvPr id="252" name="Google Shape;252;p36"/>
            <p:cNvSpPr/>
            <p:nvPr/>
          </p:nvSpPr>
          <p:spPr>
            <a:xfrm rot="6812134">
              <a:off x="3115679" y="2494246"/>
              <a:ext cx="870734"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cxnSp>
          <p:nvCxnSpPr>
            <p:cNvPr id="253" name="Google Shape;253;p36"/>
            <p:cNvCxnSpPr/>
            <p:nvPr/>
          </p:nvCxnSpPr>
          <p:spPr>
            <a:xfrm>
              <a:off x="1841596" y="2893313"/>
              <a:ext cx="168900" cy="0"/>
            </a:xfrm>
            <a:prstGeom prst="straightConnector1">
              <a:avLst/>
            </a:prstGeom>
            <a:noFill/>
            <a:ln w="17575" cap="flat" cmpd="sng">
              <a:solidFill>
                <a:srgbClr val="104A67"/>
              </a:solidFill>
              <a:prstDash val="solid"/>
              <a:miter lim="8000"/>
              <a:headEnd type="none" w="sm" len="sm"/>
              <a:tailEnd type="none" w="sm" len="sm"/>
            </a:ln>
          </p:spPr>
        </p:cxnSp>
        <p:sp>
          <p:nvSpPr>
            <p:cNvPr id="254" name="Google Shape;254;p36"/>
            <p:cNvSpPr/>
            <p:nvPr/>
          </p:nvSpPr>
          <p:spPr>
            <a:xfrm>
              <a:off x="2010520" y="2101524"/>
              <a:ext cx="1197900" cy="1583700"/>
            </a:xfrm>
            <a:prstGeom prst="rect">
              <a:avLst/>
            </a:prstGeom>
            <a:noFill/>
            <a:ln>
              <a:noFill/>
            </a:ln>
          </p:spPr>
          <p:txBody>
            <a:bodyPr spcFirstLastPara="1" wrap="square" lIns="84400" tIns="84400" rIns="84400" bIns="84400" anchor="ctr" anchorCtr="0">
              <a:noAutofit/>
            </a:bodyPr>
            <a:lstStyle/>
            <a:p>
              <a:endParaRPr sz="1867"/>
            </a:p>
          </p:txBody>
        </p:sp>
        <p:sp>
          <p:nvSpPr>
            <p:cNvPr id="255" name="Google Shape;255;p36"/>
            <p:cNvSpPr txBox="1"/>
            <p:nvPr/>
          </p:nvSpPr>
          <p:spPr>
            <a:xfrm>
              <a:off x="2010520" y="2101524"/>
              <a:ext cx="1197900" cy="1583700"/>
            </a:xfrm>
            <a:prstGeom prst="rect">
              <a:avLst/>
            </a:prstGeom>
            <a:noFill/>
            <a:ln>
              <a:noFill/>
            </a:ln>
          </p:spPr>
          <p:txBody>
            <a:bodyPr spcFirstLastPara="1" wrap="square" lIns="65633" tIns="65633" rIns="65633" bIns="65633" anchor="ctr" anchorCtr="0">
              <a:noAutofit/>
            </a:bodyPr>
            <a:lstStyle/>
            <a:p>
              <a:pPr algn="ctr">
                <a:lnSpc>
                  <a:spcPct val="90000"/>
                </a:lnSpc>
                <a:buClr>
                  <a:schemeClr val="dk1"/>
                </a:buClr>
                <a:buSzPts val="738"/>
              </a:pPr>
              <a:r>
                <a:rPr lang="en" sz="984">
                  <a:solidFill>
                    <a:schemeClr val="dk1"/>
                  </a:solidFill>
                </a:rPr>
                <a:t>WEBINAR: PUBLICATION AND REUSE OF DIGITAL COLLECTIONS AND DATA</a:t>
              </a:r>
              <a:endParaRPr sz="984">
                <a:solidFill>
                  <a:schemeClr val="dk1"/>
                </a:solidFill>
              </a:endParaRPr>
            </a:p>
          </p:txBody>
        </p:sp>
        <p:cxnSp>
          <p:nvCxnSpPr>
            <p:cNvPr id="256" name="Google Shape;256;p36"/>
            <p:cNvCxnSpPr/>
            <p:nvPr/>
          </p:nvCxnSpPr>
          <p:spPr>
            <a:xfrm>
              <a:off x="3208349" y="2893313"/>
              <a:ext cx="168900" cy="0"/>
            </a:xfrm>
            <a:prstGeom prst="straightConnector1">
              <a:avLst/>
            </a:prstGeom>
            <a:noFill/>
            <a:ln w="17575" cap="flat" cmpd="sng">
              <a:solidFill>
                <a:srgbClr val="104A67"/>
              </a:solidFill>
              <a:prstDash val="solid"/>
              <a:miter lim="8000"/>
              <a:headEnd type="none" w="sm" len="sm"/>
              <a:tailEnd type="none" w="sm" len="sm"/>
            </a:ln>
          </p:spPr>
        </p:cxnSp>
        <p:sp>
          <p:nvSpPr>
            <p:cNvPr id="257" name="Google Shape;257;p36"/>
            <p:cNvSpPr/>
            <p:nvPr/>
          </p:nvSpPr>
          <p:spPr>
            <a:xfrm>
              <a:off x="3767861" y="1273129"/>
              <a:ext cx="1446600" cy="1446600"/>
            </a:xfrm>
            <a:prstGeom prst="ellipse">
              <a:avLst/>
            </a:prstGeom>
            <a:solidFill>
              <a:srgbClr val="155D82"/>
            </a:solidFill>
            <a:ln w="17575" cap="flat" cmpd="sng">
              <a:solidFill>
                <a:schemeClr val="lt1"/>
              </a:solidFill>
              <a:prstDash val="solid"/>
              <a:miter lim="8000"/>
              <a:headEnd type="none" w="sm" len="sm"/>
              <a:tailEnd type="none" w="sm" len="sm"/>
            </a:ln>
          </p:spPr>
          <p:txBody>
            <a:bodyPr spcFirstLastPara="1" wrap="square" lIns="84400" tIns="84400" rIns="84400" bIns="84400" anchor="ctr" anchorCtr="0">
              <a:noAutofit/>
            </a:bodyPr>
            <a:lstStyle/>
            <a:p>
              <a:endParaRPr sz="1867"/>
            </a:p>
          </p:txBody>
        </p:sp>
        <p:sp>
          <p:nvSpPr>
            <p:cNvPr id="258" name="Google Shape;258;p36"/>
            <p:cNvSpPr txBox="1"/>
            <p:nvPr/>
          </p:nvSpPr>
          <p:spPr>
            <a:xfrm>
              <a:off x="3979714" y="1484982"/>
              <a:ext cx="1023000" cy="1023000"/>
            </a:xfrm>
            <a:prstGeom prst="rect">
              <a:avLst/>
            </a:prstGeom>
            <a:noFill/>
            <a:ln>
              <a:noFill/>
            </a:ln>
          </p:spPr>
          <p:txBody>
            <a:bodyPr spcFirstLastPara="1" wrap="square" lIns="0" tIns="0" rIns="0" bIns="0" anchor="ctr" anchorCtr="0">
              <a:noAutofit/>
            </a:bodyPr>
            <a:lstStyle/>
            <a:p>
              <a:pPr algn="ctr">
                <a:lnSpc>
                  <a:spcPct val="90000"/>
                </a:lnSpc>
                <a:buClr>
                  <a:schemeClr val="lt1"/>
                </a:buClr>
                <a:buSzPts val="2584"/>
              </a:pPr>
              <a:r>
                <a:rPr lang="en" sz="3445">
                  <a:solidFill>
                    <a:schemeClr val="lt1"/>
                  </a:solidFill>
                </a:rPr>
                <a:t>2025</a:t>
              </a:r>
              <a:endParaRPr sz="1353"/>
            </a:p>
          </p:txBody>
        </p:sp>
        <p:sp>
          <p:nvSpPr>
            <p:cNvPr id="259" name="Google Shape;259;p36"/>
            <p:cNvSpPr/>
            <p:nvPr/>
          </p:nvSpPr>
          <p:spPr>
            <a:xfrm rot="-3123020">
              <a:off x="5082811" y="1440641"/>
              <a:ext cx="1130301"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sp>
          <p:nvSpPr>
            <p:cNvPr id="260" name="Google Shape;260;p36"/>
            <p:cNvSpPr/>
            <p:nvPr/>
          </p:nvSpPr>
          <p:spPr>
            <a:xfrm rot="-7676980">
              <a:off x="7313880" y="1440641"/>
              <a:ext cx="1130301"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cxnSp>
          <p:nvCxnSpPr>
            <p:cNvPr id="261" name="Google Shape;261;p36"/>
            <p:cNvCxnSpPr/>
            <p:nvPr/>
          </p:nvCxnSpPr>
          <p:spPr>
            <a:xfrm>
              <a:off x="5995657" y="995091"/>
              <a:ext cx="168900" cy="0"/>
            </a:xfrm>
            <a:prstGeom prst="straightConnector1">
              <a:avLst/>
            </a:prstGeom>
            <a:noFill/>
            <a:ln w="17575" cap="flat" cmpd="sng">
              <a:solidFill>
                <a:srgbClr val="104A67"/>
              </a:solidFill>
              <a:prstDash val="solid"/>
              <a:miter lim="8000"/>
              <a:headEnd type="none" w="sm" len="sm"/>
              <a:tailEnd type="none" w="sm" len="sm"/>
            </a:ln>
          </p:spPr>
        </p:cxnSp>
        <p:sp>
          <p:nvSpPr>
            <p:cNvPr id="262" name="Google Shape;262;p36"/>
            <p:cNvSpPr/>
            <p:nvPr/>
          </p:nvSpPr>
          <p:spPr>
            <a:xfrm>
              <a:off x="6164581" y="2303"/>
              <a:ext cx="1197900" cy="1985700"/>
            </a:xfrm>
            <a:prstGeom prst="rect">
              <a:avLst/>
            </a:prstGeom>
            <a:noFill/>
            <a:ln>
              <a:noFill/>
            </a:ln>
          </p:spPr>
          <p:txBody>
            <a:bodyPr spcFirstLastPara="1" wrap="square" lIns="84400" tIns="84400" rIns="84400" bIns="84400" anchor="ctr" anchorCtr="0">
              <a:noAutofit/>
            </a:bodyPr>
            <a:lstStyle/>
            <a:p>
              <a:endParaRPr sz="1867"/>
            </a:p>
          </p:txBody>
        </p:sp>
        <p:sp>
          <p:nvSpPr>
            <p:cNvPr id="263" name="Google Shape;263;p36"/>
            <p:cNvSpPr txBox="1"/>
            <p:nvPr/>
          </p:nvSpPr>
          <p:spPr>
            <a:xfrm>
              <a:off x="6164581" y="-84622"/>
              <a:ext cx="1197900" cy="1985700"/>
            </a:xfrm>
            <a:prstGeom prst="rect">
              <a:avLst/>
            </a:prstGeom>
            <a:noFill/>
            <a:ln>
              <a:noFill/>
            </a:ln>
          </p:spPr>
          <p:txBody>
            <a:bodyPr spcFirstLastPara="1" wrap="square" lIns="65633" tIns="65633" rIns="65633" bIns="65633" anchor="ctr" anchorCtr="0">
              <a:noAutofit/>
            </a:bodyPr>
            <a:lstStyle/>
            <a:p>
              <a:pPr algn="ctr">
                <a:lnSpc>
                  <a:spcPct val="90000"/>
                </a:lnSpc>
                <a:buClr>
                  <a:schemeClr val="dk1"/>
                </a:buClr>
                <a:buSzPts val="738"/>
              </a:pPr>
              <a:r>
                <a:rPr lang="en" sz="984">
                  <a:solidFill>
                    <a:schemeClr val="dk1"/>
                  </a:solidFill>
                </a:rPr>
                <a:t>GLAM LABS AT DHNB (PRESENTATION &amp; WORKSHOP (WEB ARCHIVES AS COLLECTIONS AS DATA,  ESTONIAN NATIONAL MUSEUM, TARTU, ESTONIA</a:t>
              </a:r>
              <a:endParaRPr sz="984">
                <a:solidFill>
                  <a:schemeClr val="dk1"/>
                </a:solidFill>
              </a:endParaRPr>
            </a:p>
          </p:txBody>
        </p:sp>
        <p:cxnSp>
          <p:nvCxnSpPr>
            <p:cNvPr id="264" name="Google Shape;264;p36"/>
            <p:cNvCxnSpPr/>
            <p:nvPr/>
          </p:nvCxnSpPr>
          <p:spPr>
            <a:xfrm>
              <a:off x="7362410" y="995091"/>
              <a:ext cx="168900" cy="0"/>
            </a:xfrm>
            <a:prstGeom prst="straightConnector1">
              <a:avLst/>
            </a:prstGeom>
            <a:noFill/>
            <a:ln w="17575" cap="flat" cmpd="sng">
              <a:solidFill>
                <a:srgbClr val="104A67"/>
              </a:solidFill>
              <a:prstDash val="solid"/>
              <a:miter lim="8000"/>
              <a:headEnd type="none" w="sm" len="sm"/>
              <a:tailEnd type="none" w="sm" len="sm"/>
            </a:ln>
          </p:spPr>
        </p:cxnSp>
        <p:sp>
          <p:nvSpPr>
            <p:cNvPr id="265" name="Google Shape;265;p36"/>
            <p:cNvSpPr/>
            <p:nvPr/>
          </p:nvSpPr>
          <p:spPr>
            <a:xfrm rot="2381464">
              <a:off x="5196303" y="2356187"/>
              <a:ext cx="903315"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sp>
          <p:nvSpPr>
            <p:cNvPr id="266" name="Google Shape;266;p36"/>
            <p:cNvSpPr/>
            <p:nvPr/>
          </p:nvSpPr>
          <p:spPr>
            <a:xfrm rot="8418536">
              <a:off x="7427373" y="2356187"/>
              <a:ext cx="903315"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cxnSp>
          <p:nvCxnSpPr>
            <p:cNvPr id="267" name="Google Shape;267;p36"/>
            <p:cNvCxnSpPr/>
            <p:nvPr/>
          </p:nvCxnSpPr>
          <p:spPr>
            <a:xfrm>
              <a:off x="5995657" y="2644593"/>
              <a:ext cx="168900" cy="0"/>
            </a:xfrm>
            <a:prstGeom prst="straightConnector1">
              <a:avLst/>
            </a:prstGeom>
            <a:noFill/>
            <a:ln w="17575" cap="flat" cmpd="sng">
              <a:solidFill>
                <a:srgbClr val="104A67"/>
              </a:solidFill>
              <a:prstDash val="solid"/>
              <a:miter lim="8000"/>
              <a:headEnd type="none" w="sm" len="sm"/>
              <a:tailEnd type="none" w="sm" len="sm"/>
            </a:ln>
          </p:spPr>
        </p:cxnSp>
        <p:sp>
          <p:nvSpPr>
            <p:cNvPr id="268" name="Google Shape;268;p36"/>
            <p:cNvSpPr/>
            <p:nvPr/>
          </p:nvSpPr>
          <p:spPr>
            <a:xfrm>
              <a:off x="6164581" y="1987879"/>
              <a:ext cx="1197900" cy="1313400"/>
            </a:xfrm>
            <a:prstGeom prst="rect">
              <a:avLst/>
            </a:prstGeom>
            <a:noFill/>
            <a:ln>
              <a:noFill/>
            </a:ln>
          </p:spPr>
          <p:txBody>
            <a:bodyPr spcFirstLastPara="1" wrap="square" lIns="84400" tIns="84400" rIns="84400" bIns="84400" anchor="ctr" anchorCtr="0">
              <a:noAutofit/>
            </a:bodyPr>
            <a:lstStyle/>
            <a:p>
              <a:endParaRPr sz="1867"/>
            </a:p>
          </p:txBody>
        </p:sp>
        <p:sp>
          <p:nvSpPr>
            <p:cNvPr id="269" name="Google Shape;269;p36"/>
            <p:cNvSpPr txBox="1"/>
            <p:nvPr/>
          </p:nvSpPr>
          <p:spPr>
            <a:xfrm>
              <a:off x="6164581" y="1792298"/>
              <a:ext cx="1197900" cy="1313400"/>
            </a:xfrm>
            <a:prstGeom prst="rect">
              <a:avLst/>
            </a:prstGeom>
            <a:noFill/>
            <a:ln>
              <a:noFill/>
            </a:ln>
          </p:spPr>
          <p:txBody>
            <a:bodyPr spcFirstLastPara="1" wrap="square" lIns="65633" tIns="65633" rIns="65633" bIns="65633" anchor="ctr" anchorCtr="0">
              <a:noAutofit/>
            </a:bodyPr>
            <a:lstStyle/>
            <a:p>
              <a:pPr algn="ctr">
                <a:lnSpc>
                  <a:spcPct val="90000"/>
                </a:lnSpc>
                <a:buClr>
                  <a:schemeClr val="dk1"/>
                </a:buClr>
                <a:buSzPts val="738"/>
              </a:pPr>
              <a:r>
                <a:rPr lang="en" sz="984">
                  <a:solidFill>
                    <a:schemeClr val="dk1"/>
                  </a:solidFill>
                </a:rPr>
                <a:t>WEBINAR: AI-POWERED METADATA: HACKATHONS, APIS &amp; NOTEBOOKS</a:t>
              </a:r>
              <a:endParaRPr sz="984">
                <a:solidFill>
                  <a:schemeClr val="dk1"/>
                </a:solidFill>
              </a:endParaRPr>
            </a:p>
          </p:txBody>
        </p:sp>
        <p:cxnSp>
          <p:nvCxnSpPr>
            <p:cNvPr id="270" name="Google Shape;270;p36"/>
            <p:cNvCxnSpPr/>
            <p:nvPr/>
          </p:nvCxnSpPr>
          <p:spPr>
            <a:xfrm>
              <a:off x="7362410" y="2644593"/>
              <a:ext cx="168900" cy="0"/>
            </a:xfrm>
            <a:prstGeom prst="straightConnector1">
              <a:avLst/>
            </a:prstGeom>
            <a:noFill/>
            <a:ln w="17575" cap="flat" cmpd="sng">
              <a:solidFill>
                <a:srgbClr val="104A67"/>
              </a:solidFill>
              <a:prstDash val="solid"/>
              <a:miter lim="8000"/>
              <a:headEnd type="none" w="sm" len="sm"/>
              <a:tailEnd type="none" w="sm" len="sm"/>
            </a:ln>
          </p:spPr>
        </p:cxnSp>
        <p:sp>
          <p:nvSpPr>
            <p:cNvPr id="271" name="Google Shape;271;p36"/>
            <p:cNvSpPr/>
            <p:nvPr/>
          </p:nvSpPr>
          <p:spPr>
            <a:xfrm rot="3879924">
              <a:off x="4835746" y="2911985"/>
              <a:ext cx="1624431"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sp>
          <p:nvSpPr>
            <p:cNvPr id="272" name="Google Shape;272;p36"/>
            <p:cNvSpPr/>
            <p:nvPr/>
          </p:nvSpPr>
          <p:spPr>
            <a:xfrm rot="6920076">
              <a:off x="7066814" y="2911985"/>
              <a:ext cx="1624431"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cxnSp>
          <p:nvCxnSpPr>
            <p:cNvPr id="273" name="Google Shape;273;p36"/>
            <p:cNvCxnSpPr/>
            <p:nvPr/>
          </p:nvCxnSpPr>
          <p:spPr>
            <a:xfrm>
              <a:off x="5995657" y="3645942"/>
              <a:ext cx="168900" cy="0"/>
            </a:xfrm>
            <a:prstGeom prst="straightConnector1">
              <a:avLst/>
            </a:prstGeom>
            <a:noFill/>
            <a:ln w="17575" cap="flat" cmpd="sng">
              <a:solidFill>
                <a:srgbClr val="104A67"/>
              </a:solidFill>
              <a:prstDash val="solid"/>
              <a:miter lim="8000"/>
              <a:headEnd type="none" w="sm" len="sm"/>
              <a:tailEnd type="none" w="sm" len="sm"/>
            </a:ln>
          </p:spPr>
        </p:cxnSp>
        <p:sp>
          <p:nvSpPr>
            <p:cNvPr id="274" name="Google Shape;274;p36"/>
            <p:cNvSpPr/>
            <p:nvPr/>
          </p:nvSpPr>
          <p:spPr>
            <a:xfrm>
              <a:off x="6164581" y="3301307"/>
              <a:ext cx="1197900" cy="689400"/>
            </a:xfrm>
            <a:prstGeom prst="rect">
              <a:avLst/>
            </a:prstGeom>
            <a:noFill/>
            <a:ln>
              <a:noFill/>
            </a:ln>
          </p:spPr>
          <p:txBody>
            <a:bodyPr spcFirstLastPara="1" wrap="square" lIns="84400" tIns="84400" rIns="84400" bIns="84400" anchor="ctr" anchorCtr="0">
              <a:noAutofit/>
            </a:bodyPr>
            <a:lstStyle/>
            <a:p>
              <a:endParaRPr sz="1867"/>
            </a:p>
          </p:txBody>
        </p:sp>
        <p:sp>
          <p:nvSpPr>
            <p:cNvPr id="275" name="Google Shape;275;p36"/>
            <p:cNvSpPr txBox="1"/>
            <p:nvPr/>
          </p:nvSpPr>
          <p:spPr>
            <a:xfrm>
              <a:off x="6164581" y="3040533"/>
              <a:ext cx="1197900" cy="689400"/>
            </a:xfrm>
            <a:prstGeom prst="rect">
              <a:avLst/>
            </a:prstGeom>
            <a:noFill/>
            <a:ln>
              <a:noFill/>
            </a:ln>
          </p:spPr>
          <p:txBody>
            <a:bodyPr spcFirstLastPara="1" wrap="square" lIns="65633" tIns="65633" rIns="65633" bIns="65633" anchor="ctr" anchorCtr="0">
              <a:noAutofit/>
            </a:bodyPr>
            <a:lstStyle/>
            <a:p>
              <a:pPr algn="ctr">
                <a:lnSpc>
                  <a:spcPct val="90000"/>
                </a:lnSpc>
                <a:buClr>
                  <a:schemeClr val="dk1"/>
                </a:buClr>
                <a:buSzPts val="738"/>
              </a:pPr>
              <a:r>
                <a:rPr lang="en" sz="984">
                  <a:solidFill>
                    <a:schemeClr val="dk1"/>
                  </a:solidFill>
                </a:rPr>
                <a:t>WEBINAR: GLAM DATA: ACCESS, REFINING, ANALYSIS AND VISUALIZATION</a:t>
              </a:r>
              <a:endParaRPr sz="984">
                <a:solidFill>
                  <a:schemeClr val="dk1"/>
                </a:solidFill>
              </a:endParaRPr>
            </a:p>
          </p:txBody>
        </p:sp>
        <p:cxnSp>
          <p:nvCxnSpPr>
            <p:cNvPr id="276" name="Google Shape;276;p36"/>
            <p:cNvCxnSpPr/>
            <p:nvPr/>
          </p:nvCxnSpPr>
          <p:spPr>
            <a:xfrm>
              <a:off x="7362410" y="3645942"/>
              <a:ext cx="168900" cy="0"/>
            </a:xfrm>
            <a:prstGeom prst="straightConnector1">
              <a:avLst/>
            </a:prstGeom>
            <a:noFill/>
            <a:ln w="17575" cap="flat" cmpd="sng">
              <a:solidFill>
                <a:srgbClr val="104A67"/>
              </a:solidFill>
              <a:prstDash val="solid"/>
              <a:miter lim="8000"/>
              <a:headEnd type="none" w="sm" len="sm"/>
              <a:tailEnd type="none" w="sm" len="sm"/>
            </a:ln>
          </p:spPr>
        </p:cxnSp>
        <p:sp>
          <p:nvSpPr>
            <p:cNvPr id="277" name="Google Shape;277;p36"/>
            <p:cNvSpPr/>
            <p:nvPr/>
          </p:nvSpPr>
          <p:spPr>
            <a:xfrm>
              <a:off x="8312510" y="1273129"/>
              <a:ext cx="1446600" cy="1446600"/>
            </a:xfrm>
            <a:prstGeom prst="ellipse">
              <a:avLst/>
            </a:prstGeom>
            <a:solidFill>
              <a:srgbClr val="155D82"/>
            </a:solidFill>
            <a:ln w="17575" cap="flat" cmpd="sng">
              <a:solidFill>
                <a:schemeClr val="lt1"/>
              </a:solidFill>
              <a:prstDash val="solid"/>
              <a:miter lim="8000"/>
              <a:headEnd type="none" w="sm" len="sm"/>
              <a:tailEnd type="none" w="sm" len="sm"/>
            </a:ln>
          </p:spPr>
          <p:txBody>
            <a:bodyPr spcFirstLastPara="1" wrap="square" lIns="84400" tIns="84400" rIns="84400" bIns="84400" anchor="ctr" anchorCtr="0">
              <a:noAutofit/>
            </a:bodyPr>
            <a:lstStyle/>
            <a:p>
              <a:endParaRPr sz="1867"/>
            </a:p>
          </p:txBody>
        </p:sp>
        <p:sp>
          <p:nvSpPr>
            <p:cNvPr id="278" name="Google Shape;278;p36"/>
            <p:cNvSpPr txBox="1"/>
            <p:nvPr/>
          </p:nvSpPr>
          <p:spPr>
            <a:xfrm>
              <a:off x="8524363" y="1484982"/>
              <a:ext cx="1023000" cy="1023000"/>
            </a:xfrm>
            <a:prstGeom prst="rect">
              <a:avLst/>
            </a:prstGeom>
            <a:noFill/>
            <a:ln>
              <a:noFill/>
            </a:ln>
          </p:spPr>
          <p:txBody>
            <a:bodyPr spcFirstLastPara="1" wrap="square" lIns="0" tIns="0" rIns="0" bIns="0" anchor="ctr" anchorCtr="0">
              <a:noAutofit/>
            </a:bodyPr>
            <a:lstStyle/>
            <a:p>
              <a:pPr algn="ctr">
                <a:lnSpc>
                  <a:spcPct val="90000"/>
                </a:lnSpc>
                <a:buClr>
                  <a:schemeClr val="lt1"/>
                </a:buClr>
                <a:buSzPts val="2584"/>
              </a:pPr>
              <a:r>
                <a:rPr lang="en" sz="3445">
                  <a:solidFill>
                    <a:schemeClr val="lt1"/>
                  </a:solidFill>
                </a:rPr>
                <a:t>2026</a:t>
              </a:r>
              <a:endParaRPr sz="1353"/>
            </a:p>
          </p:txBody>
        </p:sp>
        <p:sp>
          <p:nvSpPr>
            <p:cNvPr id="279" name="Google Shape;279;p36"/>
            <p:cNvSpPr/>
            <p:nvPr/>
          </p:nvSpPr>
          <p:spPr>
            <a:xfrm rot="-2857727">
              <a:off x="9676904" y="1521242"/>
              <a:ext cx="1031411"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cxnSp>
          <p:nvCxnSpPr>
            <p:cNvPr id="280" name="Google Shape;280;p36"/>
            <p:cNvCxnSpPr/>
            <p:nvPr/>
          </p:nvCxnSpPr>
          <p:spPr>
            <a:xfrm>
              <a:off x="10540305" y="1140101"/>
              <a:ext cx="189900" cy="0"/>
            </a:xfrm>
            <a:prstGeom prst="straightConnector1">
              <a:avLst/>
            </a:prstGeom>
            <a:noFill/>
            <a:ln w="17575" cap="flat" cmpd="sng">
              <a:solidFill>
                <a:srgbClr val="104A67"/>
              </a:solidFill>
              <a:prstDash val="solid"/>
              <a:miter lim="8000"/>
              <a:headEnd type="none" w="sm" len="sm"/>
              <a:tailEnd type="none" w="sm" len="sm"/>
            </a:ln>
          </p:spPr>
        </p:cxnSp>
        <p:sp>
          <p:nvSpPr>
            <p:cNvPr id="281" name="Google Shape;281;p36"/>
            <p:cNvSpPr/>
            <p:nvPr/>
          </p:nvSpPr>
          <p:spPr>
            <a:xfrm>
              <a:off x="10730092" y="471"/>
              <a:ext cx="1345800" cy="2279400"/>
            </a:xfrm>
            <a:prstGeom prst="rect">
              <a:avLst/>
            </a:prstGeom>
            <a:noFill/>
            <a:ln>
              <a:noFill/>
            </a:ln>
          </p:spPr>
          <p:txBody>
            <a:bodyPr spcFirstLastPara="1" wrap="square" lIns="84400" tIns="84400" rIns="84400" bIns="84400" anchor="ctr" anchorCtr="0">
              <a:noAutofit/>
            </a:bodyPr>
            <a:lstStyle/>
            <a:p>
              <a:endParaRPr sz="1867"/>
            </a:p>
          </p:txBody>
        </p:sp>
        <p:sp>
          <p:nvSpPr>
            <p:cNvPr id="282" name="Google Shape;282;p36"/>
            <p:cNvSpPr txBox="1"/>
            <p:nvPr/>
          </p:nvSpPr>
          <p:spPr>
            <a:xfrm>
              <a:off x="10730092" y="471"/>
              <a:ext cx="1345800" cy="2279400"/>
            </a:xfrm>
            <a:prstGeom prst="rect">
              <a:avLst/>
            </a:prstGeom>
            <a:noFill/>
            <a:ln>
              <a:noFill/>
            </a:ln>
          </p:spPr>
          <p:txBody>
            <a:bodyPr spcFirstLastPara="1" wrap="square" lIns="72200" tIns="72200" rIns="72200" bIns="72200" anchor="ctr" anchorCtr="0">
              <a:noAutofit/>
            </a:bodyPr>
            <a:lstStyle/>
            <a:p>
              <a:pPr algn="ctr">
                <a:lnSpc>
                  <a:spcPct val="90000"/>
                </a:lnSpc>
                <a:buClr>
                  <a:schemeClr val="dk1"/>
                </a:buClr>
                <a:buSzPts val="738"/>
              </a:pPr>
              <a:r>
                <a:rPr lang="en" sz="984">
                  <a:solidFill>
                    <a:schemeClr val="dk1"/>
                  </a:solidFill>
                </a:rPr>
                <a:t>WEBINAR: BRIDGING AI WITH GLAM'S DATA &amp; INFRASTRUCTURE</a:t>
              </a:r>
              <a:endParaRPr sz="984">
                <a:solidFill>
                  <a:schemeClr val="dk1"/>
                </a:solidFill>
              </a:endParaRPr>
            </a:p>
          </p:txBody>
        </p:sp>
        <p:sp>
          <p:nvSpPr>
            <p:cNvPr id="283" name="Google Shape;283;p36"/>
            <p:cNvSpPr/>
            <p:nvPr/>
          </p:nvSpPr>
          <p:spPr>
            <a:xfrm rot="3166916">
              <a:off x="9602692" y="2628949"/>
              <a:ext cx="1273704" cy="0"/>
            </a:xfrm>
            <a:custGeom>
              <a:avLst/>
              <a:gdLst/>
              <a:ahLst/>
              <a:cxnLst/>
              <a:rect l="l" t="t" r="r" b="b"/>
              <a:pathLst>
                <a:path w="120000" h="120000" extrusionOk="0">
                  <a:moveTo>
                    <a:pt x="0" y="0"/>
                  </a:moveTo>
                  <a:lnTo>
                    <a:pt x="120000" y="0"/>
                  </a:lnTo>
                </a:path>
              </a:pathLst>
            </a:custGeom>
            <a:noFill/>
            <a:ln w="17575" cap="flat" cmpd="sng">
              <a:solidFill>
                <a:srgbClr val="104A67"/>
              </a:solidFill>
              <a:prstDash val="solid"/>
              <a:miter lim="8000"/>
              <a:headEnd type="none" w="sm" len="sm"/>
              <a:tailEnd type="none" w="sm" len="sm"/>
            </a:ln>
          </p:spPr>
          <p:txBody>
            <a:bodyPr/>
            <a:lstStyle/>
            <a:p>
              <a:endParaRPr lang="en-GB" sz="1867"/>
            </a:p>
          </p:txBody>
        </p:sp>
        <p:cxnSp>
          <p:nvCxnSpPr>
            <p:cNvPr id="284" name="Google Shape;284;p36"/>
            <p:cNvCxnSpPr/>
            <p:nvPr/>
          </p:nvCxnSpPr>
          <p:spPr>
            <a:xfrm>
              <a:off x="10624702" y="3136069"/>
              <a:ext cx="168900" cy="0"/>
            </a:xfrm>
            <a:prstGeom prst="straightConnector1">
              <a:avLst/>
            </a:prstGeom>
            <a:noFill/>
            <a:ln w="17575" cap="flat" cmpd="sng">
              <a:solidFill>
                <a:srgbClr val="104A67"/>
              </a:solidFill>
              <a:prstDash val="solid"/>
              <a:miter lim="8000"/>
              <a:headEnd type="none" w="sm" len="sm"/>
              <a:tailEnd type="none" w="sm" len="sm"/>
            </a:ln>
          </p:spPr>
        </p:cxnSp>
        <p:sp>
          <p:nvSpPr>
            <p:cNvPr id="285" name="Google Shape;285;p36"/>
            <p:cNvSpPr/>
            <p:nvPr/>
          </p:nvSpPr>
          <p:spPr>
            <a:xfrm>
              <a:off x="10793626" y="2279731"/>
              <a:ext cx="1197900" cy="1712700"/>
            </a:xfrm>
            <a:prstGeom prst="rect">
              <a:avLst/>
            </a:prstGeom>
            <a:noFill/>
            <a:ln>
              <a:noFill/>
            </a:ln>
          </p:spPr>
          <p:txBody>
            <a:bodyPr spcFirstLastPara="1" wrap="square" lIns="84400" tIns="84400" rIns="84400" bIns="84400" anchor="ctr" anchorCtr="0">
              <a:noAutofit/>
            </a:bodyPr>
            <a:lstStyle/>
            <a:p>
              <a:endParaRPr sz="1867"/>
            </a:p>
          </p:txBody>
        </p:sp>
        <p:sp>
          <p:nvSpPr>
            <p:cNvPr id="286" name="Google Shape;286;p36"/>
            <p:cNvSpPr txBox="1"/>
            <p:nvPr/>
          </p:nvSpPr>
          <p:spPr>
            <a:xfrm>
              <a:off x="10793626" y="2279731"/>
              <a:ext cx="1197900" cy="1712700"/>
            </a:xfrm>
            <a:prstGeom prst="rect">
              <a:avLst/>
            </a:prstGeom>
            <a:noFill/>
            <a:ln>
              <a:noFill/>
            </a:ln>
          </p:spPr>
          <p:txBody>
            <a:bodyPr spcFirstLastPara="1" wrap="square" lIns="72200" tIns="72200" rIns="72200" bIns="72200" anchor="ctr" anchorCtr="0">
              <a:noAutofit/>
            </a:bodyPr>
            <a:lstStyle/>
            <a:p>
              <a:pPr algn="ctr">
                <a:lnSpc>
                  <a:spcPct val="90000"/>
                </a:lnSpc>
                <a:buClr>
                  <a:schemeClr val="dk1"/>
                </a:buClr>
                <a:buSzPts val="738"/>
              </a:pPr>
              <a:r>
                <a:rPr lang="en" sz="984">
                  <a:solidFill>
                    <a:schemeClr val="dk1"/>
                  </a:solidFill>
                </a:rPr>
                <a:t>GLAM LABS FUTURES:</a:t>
              </a:r>
              <a:endParaRPr sz="1353"/>
            </a:p>
            <a:p>
              <a:pPr algn="ctr">
                <a:lnSpc>
                  <a:spcPct val="90000"/>
                </a:lnSpc>
                <a:spcBef>
                  <a:spcPts val="369"/>
                </a:spcBef>
                <a:buClr>
                  <a:schemeClr val="dk1"/>
                </a:buClr>
                <a:buSzPts val="738"/>
              </a:pPr>
              <a:r>
                <a:rPr lang="en" sz="984">
                  <a:solidFill>
                    <a:schemeClr val="dk1"/>
                  </a:solidFill>
                </a:rPr>
                <a:t>3</a:t>
              </a:r>
              <a:r>
                <a:rPr lang="en" sz="984" baseline="30000">
                  <a:solidFill>
                    <a:schemeClr val="dk1"/>
                  </a:solidFill>
                </a:rPr>
                <a:t>RD</a:t>
              </a:r>
              <a:r>
                <a:rPr lang="en" sz="984">
                  <a:solidFill>
                    <a:schemeClr val="dk1"/>
                  </a:solidFill>
                </a:rPr>
                <a:t> EVENT</a:t>
              </a:r>
              <a:endParaRPr sz="1353"/>
            </a:p>
            <a:p>
              <a:pPr algn="ctr">
                <a:lnSpc>
                  <a:spcPct val="90000"/>
                </a:lnSpc>
                <a:spcBef>
                  <a:spcPts val="369"/>
                </a:spcBef>
                <a:buClr>
                  <a:schemeClr val="dk1"/>
                </a:buClr>
                <a:buSzPts val="738"/>
              </a:pPr>
              <a:r>
                <a:rPr lang="en" sz="984">
                  <a:solidFill>
                    <a:schemeClr val="dk1"/>
                  </a:solidFill>
                </a:rPr>
                <a:t> EDINBURGH, SCOTLAND </a:t>
              </a:r>
              <a:endParaRPr sz="984">
                <a:solidFill>
                  <a:schemeClr val="dk1"/>
                </a:solidFill>
              </a:endParaRPr>
            </a:p>
          </p:txBody>
        </p:sp>
      </p:grpSp>
      <p:sp>
        <p:nvSpPr>
          <p:cNvPr id="287" name="Google Shape;287;p36"/>
          <p:cNvSpPr txBox="1"/>
          <p:nvPr/>
        </p:nvSpPr>
        <p:spPr>
          <a:xfrm>
            <a:off x="8723600" y="1778040"/>
            <a:ext cx="555600" cy="315200"/>
          </a:xfrm>
          <a:prstGeom prst="rect">
            <a:avLst/>
          </a:prstGeom>
          <a:noFill/>
          <a:ln>
            <a:noFill/>
          </a:ln>
        </p:spPr>
        <p:txBody>
          <a:bodyPr spcFirstLastPara="1" wrap="square" lIns="121900" tIns="121900" rIns="121900" bIns="121900" anchor="t" anchorCtr="0">
            <a:noAutofit/>
          </a:bodyPr>
          <a:lstStyle/>
          <a:p>
            <a:endParaRPr sz="2800">
              <a:solidFill>
                <a:schemeClr val="dk1"/>
              </a:solidFill>
            </a:endParaRPr>
          </a:p>
        </p:txBody>
      </p:sp>
      <p:sp>
        <p:nvSpPr>
          <p:cNvPr id="2" name="Google Shape;208;p35">
            <a:extLst>
              <a:ext uri="{FF2B5EF4-FFF2-40B4-BE49-F238E27FC236}">
                <a16:creationId xmlns:a16="http://schemas.microsoft.com/office/drawing/2014/main" id="{AB33B9C5-C06E-7A34-621A-8E6E6E88BAEE}"/>
              </a:ext>
            </a:extLst>
          </p:cNvPr>
          <p:cNvSpPr txBox="1">
            <a:spLocks noGrp="1"/>
          </p:cNvSpPr>
          <p:nvPr>
            <p:ph type="title"/>
          </p:nvPr>
        </p:nvSpPr>
        <p:spPr>
          <a:xfrm>
            <a:off x="1022753" y="426823"/>
            <a:ext cx="11360800" cy="1108400"/>
          </a:xfrm>
          <a:prstGeom prst="rect">
            <a:avLst/>
          </a:prstGeom>
        </p:spPr>
        <p:txBody>
          <a:bodyPr spcFirstLastPara="1" wrap="square" lIns="121900" tIns="121900" rIns="121900" bIns="121900" anchor="b" anchorCtr="0">
            <a:normAutofit fontScale="90000"/>
          </a:bodyPr>
          <a:lstStyle/>
          <a:p>
            <a:r>
              <a:rPr lang="en" dirty="0"/>
              <a:t>GLAM Labs - the timeline continued…</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7"/>
          <p:cNvPicPr preferRelativeResize="0"/>
          <p:nvPr/>
        </p:nvPicPr>
        <p:blipFill>
          <a:blip r:embed="rId3">
            <a:alphaModFix/>
          </a:blip>
          <a:stretch>
            <a:fillRect/>
          </a:stretch>
        </p:blipFill>
        <p:spPr>
          <a:xfrm>
            <a:off x="203201" y="218167"/>
            <a:ext cx="11785604" cy="5782927"/>
          </a:xfrm>
          <a:prstGeom prst="rect">
            <a:avLst/>
          </a:prstGeom>
          <a:noFill/>
          <a:ln>
            <a:noFill/>
          </a:ln>
        </p:spPr>
      </p:pic>
      <p:sp>
        <p:nvSpPr>
          <p:cNvPr id="294" name="Google Shape;294;p37"/>
          <p:cNvSpPr txBox="1"/>
          <p:nvPr/>
        </p:nvSpPr>
        <p:spPr>
          <a:xfrm>
            <a:off x="3155467" y="218167"/>
            <a:ext cx="4808800" cy="635968"/>
          </a:xfrm>
          <a:prstGeom prst="rect">
            <a:avLst/>
          </a:prstGeom>
          <a:solidFill>
            <a:schemeClr val="accent2"/>
          </a:solidFill>
          <a:ln>
            <a:noFill/>
          </a:ln>
        </p:spPr>
        <p:txBody>
          <a:bodyPr spcFirstLastPara="1" wrap="square" lIns="121900" tIns="121900" rIns="121900" bIns="121900" anchor="t" anchorCtr="0">
            <a:spAutoFit/>
          </a:bodyPr>
          <a:lstStyle/>
          <a:p>
            <a:pPr algn="ctr"/>
            <a:r>
              <a:rPr lang="en" sz="2533" b="1">
                <a:solidFill>
                  <a:schemeClr val="lt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GLAMLABS.IO/MEMBER-MAP/</a:t>
            </a:r>
            <a:endParaRPr sz="1867">
              <a:solidFill>
                <a:schemeClr val="lt1"/>
              </a:solidFill>
            </a:endParaRPr>
          </a:p>
        </p:txBody>
      </p:sp>
      <p:sp>
        <p:nvSpPr>
          <p:cNvPr id="295" name="Google Shape;295;p37"/>
          <p:cNvSpPr txBox="1"/>
          <p:nvPr/>
        </p:nvSpPr>
        <p:spPr>
          <a:xfrm>
            <a:off x="123767" y="5702657"/>
            <a:ext cx="12264000" cy="957145"/>
          </a:xfrm>
          <a:prstGeom prst="rect">
            <a:avLst/>
          </a:prstGeom>
          <a:solidFill>
            <a:srgbClr val="FFFFFF"/>
          </a:solidFill>
          <a:ln>
            <a:noFill/>
          </a:ln>
        </p:spPr>
        <p:txBody>
          <a:bodyPr spcFirstLastPara="1" wrap="square" lIns="121900" tIns="121900" rIns="121900" bIns="121900" anchor="t" anchorCtr="0">
            <a:spAutoFit/>
          </a:bodyPr>
          <a:lstStyle/>
          <a:p>
            <a:pPr>
              <a:lnSpc>
                <a:spcPct val="110000"/>
              </a:lnSpc>
            </a:pPr>
            <a:r>
              <a:rPr lang="en">
                <a:solidFill>
                  <a:schemeClr val="dk1"/>
                </a:solidFill>
                <a:latin typeface="Open Sans"/>
                <a:ea typeface="Open Sans"/>
                <a:cs typeface="Open Sans"/>
                <a:sym typeface="Open Sans"/>
              </a:rPr>
              <a:t>As of 06/05/2026 </a:t>
            </a:r>
            <a:r>
              <a:rPr lang="en" b="1">
                <a:solidFill>
                  <a:schemeClr val="dk1"/>
                </a:solidFill>
                <a:latin typeface="Open Sans"/>
                <a:ea typeface="Open Sans"/>
                <a:cs typeface="Open Sans"/>
                <a:sym typeface="Open Sans"/>
              </a:rPr>
              <a:t>92 institutions</a:t>
            </a:r>
            <a:r>
              <a:rPr lang="en">
                <a:solidFill>
                  <a:schemeClr val="dk1"/>
                </a:solidFill>
                <a:latin typeface="Open Sans"/>
                <a:ea typeface="Open Sans"/>
                <a:cs typeface="Open Sans"/>
                <a:sym typeface="Open Sans"/>
              </a:rPr>
              <a:t> </a:t>
            </a:r>
            <a:r>
              <a:rPr lang="en" b="1" u="sng">
                <a:solidFill>
                  <a:schemeClr val="hlink"/>
                </a:solidFill>
                <a:latin typeface="Open Sans"/>
                <a:ea typeface="Open Sans"/>
                <a:cs typeface="Open Sans"/>
                <a:sym typeface="Open Sans"/>
                <a:hlinkClick r:id="rId5"/>
              </a:rPr>
              <a:t>https://w.wiki/BrEZ</a:t>
            </a:r>
            <a:r>
              <a:rPr lang="en">
                <a:solidFill>
                  <a:schemeClr val="dk1"/>
                </a:solidFill>
                <a:latin typeface="Open Sans"/>
                <a:ea typeface="Open Sans"/>
                <a:cs typeface="Open Sans"/>
                <a:sym typeface="Open Sans"/>
              </a:rPr>
              <a:t>         </a:t>
            </a:r>
            <a:r>
              <a:rPr lang="en" sz="1133">
                <a:solidFill>
                  <a:schemeClr val="lt2"/>
                </a:solidFill>
                <a:latin typeface="Open Sans"/>
                <a:ea typeface="Open Sans"/>
                <a:cs typeface="Open Sans"/>
                <a:sym typeface="Open Sans"/>
              </a:rPr>
              <a:t>Send us Wikidata ID of your institution if you would like to add your Lab or organisation to this list</a:t>
            </a:r>
            <a:endParaRPr sz="1133">
              <a:solidFill>
                <a:schemeClr val="lt2"/>
              </a:solidFill>
              <a:latin typeface="Open Sans"/>
              <a:ea typeface="Open Sans"/>
              <a:cs typeface="Open Sans"/>
              <a:sym typeface="Open Sans"/>
            </a:endParaRPr>
          </a:p>
          <a:p>
            <a:pPr>
              <a:lnSpc>
                <a:spcPct val="110000"/>
              </a:lnSpc>
            </a:pPr>
            <a:r>
              <a:rPr lang="en">
                <a:solidFill>
                  <a:schemeClr val="dk1"/>
                </a:solidFill>
                <a:latin typeface="Open Sans"/>
                <a:ea typeface="Open Sans"/>
                <a:cs typeface="Open Sans"/>
                <a:sym typeface="Open Sans"/>
              </a:rPr>
              <a:t>As of 06/05/2026 </a:t>
            </a:r>
            <a:r>
              <a:rPr lang="en" b="1">
                <a:solidFill>
                  <a:schemeClr val="dk1"/>
                </a:solidFill>
                <a:latin typeface="Open Sans"/>
                <a:ea typeface="Open Sans"/>
                <a:cs typeface="Open Sans"/>
                <a:sym typeface="Open Sans"/>
              </a:rPr>
              <a:t>403 members</a:t>
            </a:r>
            <a:r>
              <a:rPr lang="en">
                <a:solidFill>
                  <a:schemeClr val="dk1"/>
                </a:solidFill>
                <a:latin typeface="Open Sans"/>
                <a:ea typeface="Open Sans"/>
                <a:cs typeface="Open Sans"/>
                <a:sym typeface="Open Sans"/>
              </a:rPr>
              <a:t> on the </a:t>
            </a:r>
            <a:r>
              <a:rPr lang="en" b="1" u="sng">
                <a:solidFill>
                  <a:schemeClr val="hlink"/>
                </a:solidFill>
                <a:latin typeface="Open Sans"/>
                <a:ea typeface="Open Sans"/>
                <a:cs typeface="Open Sans"/>
                <a:sym typeface="Open Sans"/>
                <a:hlinkClick r:id="rId6"/>
              </a:rPr>
              <a:t>https://www.jiscmail.ac.uk/GLAMLABS</a:t>
            </a:r>
            <a:r>
              <a:rPr lang="en">
                <a:solidFill>
                  <a:schemeClr val="dk1"/>
                </a:solidFill>
                <a:latin typeface="Open Sans"/>
                <a:ea typeface="Open Sans"/>
                <a:cs typeface="Open Sans"/>
                <a:sym typeface="Open Sans"/>
              </a:rPr>
              <a:t>          </a:t>
            </a:r>
            <a:r>
              <a:rPr lang="en" sz="1133">
                <a:solidFill>
                  <a:srgbClr val="930269"/>
                </a:solidFill>
                <a:latin typeface="Open Sans"/>
                <a:ea typeface="Open Sans"/>
                <a:cs typeface="Open Sans"/>
                <a:sym typeface="Open Sans"/>
              </a:rPr>
              <a:t>Please spread the word!</a:t>
            </a:r>
            <a:endParaRPr sz="1133">
              <a:solidFill>
                <a:srgbClr val="930269"/>
              </a:solidFill>
              <a:latin typeface="Open Sans"/>
              <a:ea typeface="Open Sans"/>
              <a:cs typeface="Open Sans"/>
              <a:sym typeface="Open Sans"/>
            </a:endParaRPr>
          </a:p>
          <a:p>
            <a:pPr>
              <a:lnSpc>
                <a:spcPct val="110000"/>
              </a:lnSpc>
            </a:pPr>
            <a:r>
              <a:rPr lang="en">
                <a:solidFill>
                  <a:schemeClr val="lt2"/>
                </a:solidFill>
                <a:latin typeface="Open Sans"/>
                <a:ea typeface="Open Sans"/>
                <a:cs typeface="Open Sans"/>
                <a:sym typeface="Open Sans"/>
              </a:rPr>
              <a:t>Join us on our Slack Channel - </a:t>
            </a:r>
            <a:r>
              <a:rPr lang="en" b="1" u="sng">
                <a:solidFill>
                  <a:schemeClr val="hlink"/>
                </a:solidFill>
                <a:latin typeface="Open Sans"/>
                <a:ea typeface="Open Sans"/>
                <a:cs typeface="Open Sans"/>
                <a:sym typeface="Open Sans"/>
                <a:hlinkClick r:id="rId7"/>
              </a:rPr>
              <a:t>https://glamlabs.io/slack-channel-signup/</a:t>
            </a:r>
            <a:endParaRPr b="1">
              <a:solidFill>
                <a:schemeClr val="lt2"/>
              </a:solidFill>
              <a:latin typeface="Open Sans"/>
              <a:ea typeface="Open Sans"/>
              <a:cs typeface="Open Sans"/>
              <a:sym typeface="Open Sans"/>
            </a:endParaRPr>
          </a:p>
        </p:txBody>
      </p:sp>
      <p:pic>
        <p:nvPicPr>
          <p:cNvPr id="296" name="Google Shape;296;p37"/>
          <p:cNvPicPr preferRelativeResize="0"/>
          <p:nvPr/>
        </p:nvPicPr>
        <p:blipFill rotWithShape="1">
          <a:blip r:embed="rId8">
            <a:alphaModFix/>
          </a:blip>
          <a:srcRect l="15400" t="13815" r="20909"/>
          <a:stretch/>
        </p:blipFill>
        <p:spPr>
          <a:xfrm>
            <a:off x="8968033" y="1897567"/>
            <a:ext cx="2969203" cy="2155368"/>
          </a:xfrm>
          <a:prstGeom prst="rect">
            <a:avLst/>
          </a:prstGeom>
          <a:noFill/>
          <a:ln>
            <a:noFill/>
          </a:ln>
        </p:spPr>
      </p:pic>
      <p:sp>
        <p:nvSpPr>
          <p:cNvPr id="297" name="Google Shape;297;p37"/>
          <p:cNvSpPr/>
          <p:nvPr/>
        </p:nvSpPr>
        <p:spPr>
          <a:xfrm>
            <a:off x="7007667" y="6050267"/>
            <a:ext cx="277600" cy="240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600">
              <a:latin typeface="Open Sans"/>
              <a:ea typeface="Open Sans"/>
              <a:cs typeface="Open Sans"/>
              <a:sym typeface="Open Sans"/>
            </a:endParaRPr>
          </a:p>
        </p:txBody>
      </p:sp>
      <p:sp>
        <p:nvSpPr>
          <p:cNvPr id="298" name="Google Shape;298;p37"/>
          <p:cNvSpPr/>
          <p:nvPr/>
        </p:nvSpPr>
        <p:spPr>
          <a:xfrm>
            <a:off x="4841100" y="5809467"/>
            <a:ext cx="277600" cy="240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600">
              <a:latin typeface="Open Sans"/>
              <a:ea typeface="Open Sans"/>
              <a:cs typeface="Open Sans"/>
              <a:sym typeface="Open Sans"/>
            </a:endParaRPr>
          </a:p>
        </p:txBody>
      </p:sp>
      <p:sp>
        <p:nvSpPr>
          <p:cNvPr id="299" name="Google Shape;299;p37"/>
          <p:cNvSpPr txBox="1"/>
          <p:nvPr/>
        </p:nvSpPr>
        <p:spPr>
          <a:xfrm>
            <a:off x="2861300" y="4620418"/>
            <a:ext cx="4808800" cy="820633"/>
          </a:xfrm>
          <a:prstGeom prst="rect">
            <a:avLst/>
          </a:prstGeom>
          <a:solidFill>
            <a:schemeClr val="accent2"/>
          </a:solidFill>
          <a:ln>
            <a:noFill/>
          </a:ln>
        </p:spPr>
        <p:txBody>
          <a:bodyPr spcFirstLastPara="1" wrap="square" lIns="121900" tIns="121900" rIns="121900" bIns="121900" anchor="t" anchorCtr="0">
            <a:spAutoFit/>
          </a:bodyPr>
          <a:lstStyle/>
          <a:p>
            <a:pPr algn="ctr"/>
            <a:r>
              <a:rPr lang="en" sz="3733" b="1">
                <a:solidFill>
                  <a:schemeClr val="lt1"/>
                </a:solidFill>
                <a:uFill>
                  <a:noFill/>
                </a:uFill>
                <a:latin typeface="Calibri"/>
                <a:ea typeface="Calibri"/>
                <a:cs typeface="Calibri"/>
                <a:sym typeface="Calibri"/>
                <a:hlinkClick r:id="rId9">
                  <a:extLst>
                    <a:ext uri="{A12FA001-AC4F-418D-AE19-62706E023703}">
                      <ahyp:hlinkClr xmlns:ahyp="http://schemas.microsoft.com/office/drawing/2018/hyperlinkcolor" val="tx"/>
                    </a:ext>
                  </a:extLst>
                </a:hlinkClick>
              </a:rPr>
              <a:t>GLAMLABS.IO</a:t>
            </a:r>
            <a:endParaRPr sz="3067">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5" name="Google Shape;455;p55"/>
          <p:cNvPicPr preferRelativeResize="0"/>
          <p:nvPr/>
        </p:nvPicPr>
        <p:blipFill>
          <a:blip r:embed="rId3">
            <a:alphaModFix/>
          </a:blip>
          <a:stretch>
            <a:fillRect/>
          </a:stretch>
        </p:blipFill>
        <p:spPr>
          <a:xfrm>
            <a:off x="4075068" y="2328695"/>
            <a:ext cx="7888433" cy="1460167"/>
          </a:xfrm>
          <a:prstGeom prst="rect">
            <a:avLst/>
          </a:prstGeom>
          <a:noFill/>
          <a:ln>
            <a:noFill/>
          </a:ln>
        </p:spPr>
      </p:pic>
      <p:sp>
        <p:nvSpPr>
          <p:cNvPr id="453" name="Google Shape;453;p55"/>
          <p:cNvSpPr txBox="1">
            <a:spLocks noGrp="1"/>
          </p:cNvSpPr>
          <p:nvPr>
            <p:ph type="title"/>
          </p:nvPr>
        </p:nvSpPr>
        <p:spPr>
          <a:xfrm>
            <a:off x="415600" y="415600"/>
            <a:ext cx="11360800" cy="1108400"/>
          </a:xfrm>
          <a:prstGeom prst="rect">
            <a:avLst/>
          </a:prstGeom>
        </p:spPr>
        <p:txBody>
          <a:bodyPr spcFirstLastPara="1" wrap="square" lIns="121900" tIns="121900" rIns="121900" bIns="121900" anchor="b" anchorCtr="0">
            <a:normAutofit fontScale="90000"/>
          </a:bodyPr>
          <a:lstStyle/>
          <a:p>
            <a:pPr algn="ctr"/>
            <a:r>
              <a:rPr lang="en">
                <a:solidFill>
                  <a:srgbClr val="86025E"/>
                </a:solidFill>
              </a:rPr>
              <a:t>More about the International GLAM Labs</a:t>
            </a:r>
            <a:endParaRPr>
              <a:solidFill>
                <a:srgbClr val="86025E"/>
              </a:solidFill>
            </a:endParaRPr>
          </a:p>
        </p:txBody>
      </p:sp>
      <p:sp>
        <p:nvSpPr>
          <p:cNvPr id="454" name="Google Shape;454;p55"/>
          <p:cNvSpPr txBox="1">
            <a:spLocks noGrp="1"/>
          </p:cNvSpPr>
          <p:nvPr>
            <p:ph type="body" idx="1"/>
          </p:nvPr>
        </p:nvSpPr>
        <p:spPr>
          <a:xfrm>
            <a:off x="1094633" y="3058778"/>
            <a:ext cx="3929200" cy="3052000"/>
          </a:xfrm>
          <a:prstGeom prst="rect">
            <a:avLst/>
          </a:prstGeom>
        </p:spPr>
        <p:txBody>
          <a:bodyPr spcFirstLastPara="1" wrap="square" lIns="121900" tIns="121900" rIns="121900" bIns="121900" anchor="t" anchorCtr="0">
            <a:normAutofit fontScale="92500" lnSpcReduction="10000"/>
          </a:bodyPr>
          <a:lstStyle/>
          <a:p>
            <a:pPr marL="0" indent="0">
              <a:lnSpc>
                <a:spcPct val="105000"/>
              </a:lnSpc>
              <a:spcAft>
                <a:spcPts val="1600"/>
              </a:spcAft>
              <a:buNone/>
            </a:pPr>
            <a:r>
              <a:rPr lang="en" sz="2133" dirty="0"/>
              <a:t>International GLAM Labs </a:t>
            </a:r>
            <a:br>
              <a:rPr lang="en" sz="2133" dirty="0"/>
            </a:br>
            <a:r>
              <a:rPr lang="en" sz="2133" dirty="0"/>
              <a:t>has an associated </a:t>
            </a:r>
            <a:r>
              <a:rPr lang="en" sz="2133" b="1" dirty="0"/>
              <a:t>non-profit organisation</a:t>
            </a:r>
            <a:r>
              <a:rPr lang="en" sz="2133" dirty="0"/>
              <a:t> </a:t>
            </a:r>
            <a:br>
              <a:rPr lang="en" sz="2133" dirty="0"/>
            </a:br>
            <a:r>
              <a:rPr lang="en" sz="2133" dirty="0"/>
              <a:t>(</a:t>
            </a:r>
            <a:r>
              <a:rPr lang="en" sz="2133" u="sng" dirty="0">
                <a:solidFill>
                  <a:srgbClr val="86025E"/>
                </a:solidFill>
                <a:hlinkClick r:id="rId4">
                  <a:extLst>
                    <a:ext uri="{A12FA001-AC4F-418D-AE19-62706E023703}">
                      <ahyp:hlinkClr xmlns:ahyp="http://schemas.microsoft.com/office/drawing/2018/hyperlinkcolor" val="tx"/>
                    </a:ext>
                  </a:extLst>
                </a:hlinkClick>
              </a:rPr>
              <a:t>GLAM Labs MTÜ</a:t>
            </a:r>
            <a:r>
              <a:rPr lang="en" sz="2133" dirty="0">
                <a:solidFill>
                  <a:srgbClr val="1C1C1C"/>
                </a:solidFill>
              </a:rPr>
              <a:t>) </a:t>
            </a:r>
            <a:br>
              <a:rPr lang="en" sz="2133" dirty="0">
                <a:solidFill>
                  <a:srgbClr val="1C1C1C"/>
                </a:solidFill>
              </a:rPr>
            </a:br>
            <a:r>
              <a:rPr lang="en" sz="2133" dirty="0">
                <a:solidFill>
                  <a:srgbClr val="1C1C1C"/>
                </a:solidFill>
              </a:rPr>
              <a:t>registered in Estonia (80659291) supporting </a:t>
            </a:r>
            <a:br>
              <a:rPr lang="en" sz="2133" dirty="0">
                <a:solidFill>
                  <a:srgbClr val="1C1C1C"/>
                </a:solidFill>
              </a:rPr>
            </a:br>
            <a:r>
              <a:rPr lang="en" sz="2133" dirty="0">
                <a:solidFill>
                  <a:srgbClr val="1C1C1C"/>
                </a:solidFill>
              </a:rPr>
              <a:t>the activities of the community when required. </a:t>
            </a:r>
            <a:br>
              <a:rPr lang="en" sz="2133" dirty="0">
                <a:solidFill>
                  <a:srgbClr val="1C1C1C"/>
                </a:solidFill>
              </a:rPr>
            </a:br>
            <a:r>
              <a:rPr lang="en" sz="1600" dirty="0">
                <a:solidFill>
                  <a:srgbClr val="1C1C1C"/>
                </a:solidFill>
              </a:rPr>
              <a:t>(check the website for more info)</a:t>
            </a:r>
            <a:endParaRPr sz="2000" dirty="0"/>
          </a:p>
        </p:txBody>
      </p:sp>
      <p:sp>
        <p:nvSpPr>
          <p:cNvPr id="456" name="Google Shape;456;p55"/>
          <p:cNvSpPr txBox="1">
            <a:spLocks noGrp="1"/>
          </p:cNvSpPr>
          <p:nvPr>
            <p:ph type="body" idx="1"/>
          </p:nvPr>
        </p:nvSpPr>
        <p:spPr>
          <a:xfrm>
            <a:off x="5218720" y="4005600"/>
            <a:ext cx="6557680" cy="2436800"/>
          </a:xfrm>
          <a:prstGeom prst="rect">
            <a:avLst/>
          </a:prstGeom>
        </p:spPr>
        <p:txBody>
          <a:bodyPr spcFirstLastPara="1" wrap="square" lIns="121900" tIns="121900" rIns="121900" bIns="121900" anchor="t" anchorCtr="0">
            <a:normAutofit lnSpcReduction="10000"/>
          </a:bodyPr>
          <a:lstStyle/>
          <a:p>
            <a:pPr indent="0">
              <a:lnSpc>
                <a:spcPct val="105000"/>
              </a:lnSpc>
              <a:buNone/>
            </a:pPr>
            <a:r>
              <a:rPr lang="en" sz="2133" b="1" dirty="0"/>
              <a:t>How to get involved?</a:t>
            </a:r>
            <a:endParaRPr sz="2133" b="1" dirty="0"/>
          </a:p>
          <a:p>
            <a:pPr indent="-440256">
              <a:lnSpc>
                <a:spcPct val="105000"/>
              </a:lnSpc>
              <a:spcBef>
                <a:spcPts val="1600"/>
              </a:spcBef>
              <a:buSzPts val="1600"/>
            </a:pPr>
            <a:r>
              <a:rPr lang="en" sz="2133" dirty="0"/>
              <a:t>Submit your projects</a:t>
            </a:r>
            <a:endParaRPr sz="2133" dirty="0"/>
          </a:p>
          <a:p>
            <a:pPr indent="-440256">
              <a:lnSpc>
                <a:spcPct val="105000"/>
              </a:lnSpc>
              <a:buSzPts val="1600"/>
            </a:pPr>
            <a:r>
              <a:rPr lang="en" sz="2133" dirty="0"/>
              <a:t>Join our mailing list</a:t>
            </a:r>
            <a:endParaRPr sz="2133" dirty="0"/>
          </a:p>
          <a:p>
            <a:pPr indent="-440256">
              <a:lnSpc>
                <a:spcPct val="105000"/>
              </a:lnSpc>
              <a:buSzPts val="1600"/>
            </a:pPr>
            <a:r>
              <a:rPr lang="en" sz="2133" dirty="0"/>
              <a:t>Check out publications on Zenodo &amp; YouTube</a:t>
            </a:r>
            <a:endParaRPr sz="2133" dirty="0"/>
          </a:p>
          <a:p>
            <a:pPr indent="-440256">
              <a:lnSpc>
                <a:spcPct val="105000"/>
              </a:lnSpc>
              <a:buSzPts val="1600"/>
            </a:pPr>
            <a:r>
              <a:rPr lang="en" sz="2133" dirty="0"/>
              <a:t>Attend our webinars </a:t>
            </a:r>
            <a:endParaRPr sz="2133" dirty="0"/>
          </a:p>
          <a:p>
            <a:pPr indent="-440256">
              <a:lnSpc>
                <a:spcPct val="105000"/>
              </a:lnSpc>
              <a:buSzPts val="1600"/>
            </a:pPr>
            <a:r>
              <a:rPr lang="en" sz="2133" dirty="0"/>
              <a:t>Join the Action Group meetings!</a:t>
            </a:r>
            <a:endParaRPr sz="2133"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38" title="GLAM Labs logo.png"/>
          <p:cNvPicPr preferRelativeResize="0"/>
          <p:nvPr/>
        </p:nvPicPr>
        <p:blipFill>
          <a:blip r:embed="rId3">
            <a:alphaModFix/>
          </a:blip>
          <a:stretch>
            <a:fillRect/>
          </a:stretch>
        </p:blipFill>
        <p:spPr>
          <a:xfrm>
            <a:off x="755693" y="2117584"/>
            <a:ext cx="1912152" cy="1912152"/>
          </a:xfrm>
          <a:prstGeom prst="rect">
            <a:avLst/>
          </a:prstGeom>
          <a:noFill/>
          <a:ln>
            <a:noFill/>
          </a:ln>
        </p:spPr>
      </p:pic>
      <p:sp>
        <p:nvSpPr>
          <p:cNvPr id="305" name="Google Shape;305;p38"/>
          <p:cNvSpPr/>
          <p:nvPr/>
        </p:nvSpPr>
        <p:spPr>
          <a:xfrm>
            <a:off x="3848520" y="1636431"/>
            <a:ext cx="2138400" cy="2060400"/>
          </a:xfrm>
          <a:prstGeom prst="ellipse">
            <a:avLst/>
          </a:prstGeom>
          <a:solidFill>
            <a:srgbClr val="FF9900"/>
          </a:solidFill>
          <a:ln w="13875" cap="flat" cmpd="sng">
            <a:solidFill>
              <a:schemeClr val="lt1"/>
            </a:solidFill>
            <a:prstDash val="solid"/>
            <a:round/>
            <a:headEnd type="none" w="sm" len="sm"/>
            <a:tailEnd type="none" w="sm" len="sm"/>
          </a:ln>
        </p:spPr>
        <p:txBody>
          <a:bodyPr spcFirstLastPara="1" wrap="square" lIns="177700" tIns="177700" rIns="177700" bIns="177700" anchor="ctr" anchorCtr="0">
            <a:noAutofit/>
          </a:bodyPr>
          <a:lstStyle/>
          <a:p>
            <a:pPr algn="ctr"/>
            <a:r>
              <a:rPr lang="en" sz="2527" b="1">
                <a:solidFill>
                  <a:schemeClr val="lt1"/>
                </a:solidFill>
              </a:rPr>
              <a:t>2027</a:t>
            </a:r>
            <a:endParaRPr sz="2527" b="1">
              <a:solidFill>
                <a:schemeClr val="lt1"/>
              </a:solidFill>
            </a:endParaRPr>
          </a:p>
        </p:txBody>
      </p:sp>
      <p:sp>
        <p:nvSpPr>
          <p:cNvPr id="306" name="Google Shape;306;p38"/>
          <p:cNvSpPr/>
          <p:nvPr/>
        </p:nvSpPr>
        <p:spPr>
          <a:xfrm>
            <a:off x="8337879" y="1567819"/>
            <a:ext cx="2868400" cy="2792000"/>
          </a:xfrm>
          <a:prstGeom prst="ellipse">
            <a:avLst/>
          </a:prstGeom>
          <a:solidFill>
            <a:srgbClr val="FF9900"/>
          </a:solidFill>
          <a:ln w="13875" cap="flat" cmpd="sng">
            <a:solidFill>
              <a:schemeClr val="lt1"/>
            </a:solidFill>
            <a:prstDash val="solid"/>
            <a:round/>
            <a:headEnd type="none" w="sm" len="sm"/>
            <a:tailEnd type="none" w="sm" len="sm"/>
          </a:ln>
        </p:spPr>
        <p:txBody>
          <a:bodyPr spcFirstLastPara="1" wrap="square" lIns="177700" tIns="177700" rIns="177700" bIns="177700" anchor="ctr" anchorCtr="0">
            <a:noAutofit/>
          </a:bodyPr>
          <a:lstStyle/>
          <a:p>
            <a:pPr algn="ctr"/>
            <a:r>
              <a:rPr lang="en" sz="2527" b="1">
                <a:solidFill>
                  <a:schemeClr val="lt1"/>
                </a:solidFill>
              </a:rPr>
              <a:t>2057</a:t>
            </a:r>
            <a:endParaRPr sz="2527" b="1">
              <a:solidFill>
                <a:schemeClr val="lt1"/>
              </a:solidFill>
            </a:endParaRPr>
          </a:p>
        </p:txBody>
      </p:sp>
      <p:sp>
        <p:nvSpPr>
          <p:cNvPr id="307" name="Google Shape;307;p38"/>
          <p:cNvSpPr/>
          <p:nvPr/>
        </p:nvSpPr>
        <p:spPr>
          <a:xfrm>
            <a:off x="3279889" y="4359849"/>
            <a:ext cx="1522000" cy="1456000"/>
          </a:xfrm>
          <a:prstGeom prst="ellipse">
            <a:avLst/>
          </a:prstGeom>
          <a:solidFill>
            <a:srgbClr val="FF9900"/>
          </a:solidFill>
          <a:ln w="13875" cap="flat" cmpd="sng">
            <a:solidFill>
              <a:schemeClr val="lt1"/>
            </a:solidFill>
            <a:prstDash val="solid"/>
            <a:round/>
            <a:headEnd type="none" w="sm" len="sm"/>
            <a:tailEnd type="none" w="sm" len="sm"/>
          </a:ln>
        </p:spPr>
        <p:txBody>
          <a:bodyPr spcFirstLastPara="1" wrap="square" lIns="177700" tIns="177700" rIns="177700" bIns="177700" anchor="ctr" anchorCtr="0">
            <a:noAutofit/>
          </a:bodyPr>
          <a:lstStyle/>
          <a:p>
            <a:pPr algn="ctr"/>
            <a:r>
              <a:rPr lang="en" sz="2527" b="1">
                <a:solidFill>
                  <a:schemeClr val="lt1"/>
                </a:solidFill>
              </a:rPr>
              <a:t>2031</a:t>
            </a:r>
            <a:endParaRPr sz="2527" b="1">
              <a:solidFill>
                <a:schemeClr val="lt1"/>
              </a:solidFill>
            </a:endParaRPr>
          </a:p>
        </p:txBody>
      </p:sp>
      <p:sp>
        <p:nvSpPr>
          <p:cNvPr id="308" name="Google Shape;308;p38"/>
          <p:cNvSpPr/>
          <p:nvPr/>
        </p:nvSpPr>
        <p:spPr>
          <a:xfrm>
            <a:off x="6137927" y="3851936"/>
            <a:ext cx="2624800" cy="2548000"/>
          </a:xfrm>
          <a:prstGeom prst="ellipse">
            <a:avLst/>
          </a:prstGeom>
          <a:solidFill>
            <a:srgbClr val="FF9900"/>
          </a:solidFill>
          <a:ln w="13875" cap="flat" cmpd="sng">
            <a:solidFill>
              <a:schemeClr val="lt1"/>
            </a:solidFill>
            <a:prstDash val="solid"/>
            <a:round/>
            <a:headEnd type="none" w="sm" len="sm"/>
            <a:tailEnd type="none" w="sm" len="sm"/>
          </a:ln>
        </p:spPr>
        <p:txBody>
          <a:bodyPr spcFirstLastPara="1" wrap="square" lIns="177700" tIns="177700" rIns="177700" bIns="177700" anchor="ctr" anchorCtr="0">
            <a:noAutofit/>
          </a:bodyPr>
          <a:lstStyle/>
          <a:p>
            <a:pPr algn="ctr"/>
            <a:r>
              <a:rPr lang="en" sz="2527" b="1">
                <a:solidFill>
                  <a:schemeClr val="lt1"/>
                </a:solidFill>
              </a:rPr>
              <a:t>2029</a:t>
            </a:r>
            <a:endParaRPr sz="2527" b="1">
              <a:solidFill>
                <a:schemeClr val="lt1"/>
              </a:solidFill>
            </a:endParaRPr>
          </a:p>
        </p:txBody>
      </p:sp>
      <p:sp>
        <p:nvSpPr>
          <p:cNvPr id="309" name="Google Shape;309;p38"/>
          <p:cNvSpPr txBox="1"/>
          <p:nvPr/>
        </p:nvSpPr>
        <p:spPr>
          <a:xfrm>
            <a:off x="504700" y="448001"/>
            <a:ext cx="5402400" cy="2031636"/>
          </a:xfrm>
          <a:prstGeom prst="rect">
            <a:avLst/>
          </a:prstGeom>
          <a:noFill/>
          <a:ln>
            <a:noFill/>
          </a:ln>
        </p:spPr>
        <p:txBody>
          <a:bodyPr spcFirstLastPara="1" wrap="square" lIns="177700" tIns="177700" rIns="177700" bIns="177700" anchor="t" anchorCtr="0">
            <a:spAutoFit/>
          </a:bodyPr>
          <a:lstStyle/>
          <a:p>
            <a:pPr>
              <a:buClr>
                <a:schemeClr val="dk1"/>
              </a:buClr>
              <a:buSzPts val="1100"/>
            </a:pPr>
            <a:r>
              <a:rPr lang="en" sz="5600">
                <a:solidFill>
                  <a:schemeClr val="lt2"/>
                </a:solidFill>
                <a:latin typeface="Economica"/>
                <a:ea typeface="Economica"/>
                <a:cs typeface="Economica"/>
                <a:sym typeface="Economica"/>
              </a:rPr>
              <a:t>Future…</a:t>
            </a:r>
            <a:endParaRPr sz="5600">
              <a:solidFill>
                <a:schemeClr val="lt2"/>
              </a:solidFill>
              <a:latin typeface="Economica"/>
              <a:ea typeface="Economica"/>
              <a:cs typeface="Economica"/>
              <a:sym typeface="Economica"/>
            </a:endParaRPr>
          </a:p>
          <a:p>
            <a:pPr>
              <a:lnSpc>
                <a:spcPct val="115000"/>
              </a:lnSpc>
              <a:spcAft>
                <a:spcPts val="2332"/>
              </a:spcAft>
            </a:pPr>
            <a:endParaRPr sz="2916" b="1">
              <a:solidFill>
                <a:schemeClr val="dk1"/>
              </a:solidFill>
              <a:latin typeface="Open Sans"/>
              <a:ea typeface="Open Sans"/>
              <a:cs typeface="Open Sans"/>
              <a:sym typeface="Open Sans"/>
            </a:endParaRPr>
          </a:p>
        </p:txBody>
      </p:sp>
      <p:pic>
        <p:nvPicPr>
          <p:cNvPr id="310" name="Google Shape;310;p38"/>
          <p:cNvPicPr preferRelativeResize="0"/>
          <p:nvPr/>
        </p:nvPicPr>
        <p:blipFill>
          <a:blip r:embed="rId4">
            <a:alphaModFix/>
          </a:blip>
          <a:stretch>
            <a:fillRect/>
          </a:stretch>
        </p:blipFill>
        <p:spPr>
          <a:xfrm>
            <a:off x="6095995" y="1567828"/>
            <a:ext cx="1072200" cy="1527856"/>
          </a:xfrm>
          <a:prstGeom prst="rect">
            <a:avLst/>
          </a:prstGeom>
          <a:noFill/>
          <a:ln>
            <a:noFill/>
          </a:ln>
        </p:spPr>
      </p:pic>
      <p:sp>
        <p:nvSpPr>
          <p:cNvPr id="311" name="Google Shape;311;p38"/>
          <p:cNvSpPr txBox="1"/>
          <p:nvPr/>
        </p:nvSpPr>
        <p:spPr>
          <a:xfrm>
            <a:off x="6711407" y="2533923"/>
            <a:ext cx="660400" cy="471200"/>
          </a:xfrm>
          <a:prstGeom prst="rect">
            <a:avLst/>
          </a:prstGeom>
          <a:noFill/>
          <a:ln>
            <a:noFill/>
          </a:ln>
        </p:spPr>
        <p:txBody>
          <a:bodyPr spcFirstLastPara="1" wrap="square" lIns="121900" tIns="121900" rIns="121900" bIns="121900" anchor="t" anchorCtr="0">
            <a:noAutofit/>
          </a:bodyPr>
          <a:lstStyle/>
          <a:p>
            <a:r>
              <a:rPr lang="en" sz="2400" b="1">
                <a:solidFill>
                  <a:schemeClr val="dk1"/>
                </a:solidFill>
                <a:latin typeface="Open Sans"/>
                <a:ea typeface="Open Sans"/>
                <a:cs typeface="Open Sans"/>
                <a:sym typeface="Open Sans"/>
              </a:rPr>
              <a:t>2</a:t>
            </a:r>
            <a:endParaRPr sz="2400" b="1">
              <a:solidFill>
                <a:schemeClr val="dk1"/>
              </a:solidFill>
              <a:latin typeface="Open Sans"/>
              <a:ea typeface="Open Sans"/>
              <a:cs typeface="Open Sans"/>
              <a:sym typeface="Open Sans"/>
            </a:endParaRPr>
          </a:p>
        </p:txBody>
      </p:sp>
      <p:sp>
        <p:nvSpPr>
          <p:cNvPr id="312" name="Google Shape;312;p38"/>
          <p:cNvSpPr txBox="1"/>
          <p:nvPr/>
        </p:nvSpPr>
        <p:spPr>
          <a:xfrm>
            <a:off x="5907100" y="3125018"/>
            <a:ext cx="2624800" cy="697715"/>
          </a:xfrm>
          <a:prstGeom prst="rect">
            <a:avLst/>
          </a:prstGeom>
          <a:noFill/>
          <a:ln>
            <a:noFill/>
          </a:ln>
        </p:spPr>
        <p:txBody>
          <a:bodyPr spcFirstLastPara="1" wrap="square" lIns="121900" tIns="121900" rIns="121900" bIns="121900" anchor="t" anchorCtr="0">
            <a:spAutoFit/>
          </a:bodyPr>
          <a:lstStyle/>
          <a:p>
            <a:r>
              <a:rPr lang="en" sz="1467" b="1">
                <a:solidFill>
                  <a:schemeClr val="dk1"/>
                </a:solidFill>
                <a:latin typeface="Open Sans"/>
                <a:ea typeface="Open Sans"/>
                <a:cs typeface="Open Sans"/>
                <a:sym typeface="Open Sans"/>
              </a:rPr>
              <a:t>Sofia, Bulgaria</a:t>
            </a:r>
            <a:endParaRPr sz="1467" b="1">
              <a:solidFill>
                <a:schemeClr val="dk1"/>
              </a:solidFill>
              <a:latin typeface="Open Sans"/>
              <a:ea typeface="Open Sans"/>
              <a:cs typeface="Open Sans"/>
              <a:sym typeface="Open Sans"/>
            </a:endParaRPr>
          </a:p>
          <a:p>
            <a:r>
              <a:rPr lang="en" sz="1467" b="1">
                <a:solidFill>
                  <a:schemeClr val="dk1"/>
                </a:solidFill>
                <a:latin typeface="Open Sans"/>
                <a:ea typeface="Open Sans"/>
                <a:cs typeface="Open Sans"/>
                <a:sym typeface="Open Sans"/>
              </a:rPr>
              <a:t>Mon Feb 22 to Fri 26, 2027</a:t>
            </a:r>
            <a:endParaRPr sz="1467" b="1">
              <a:solidFill>
                <a:schemeClr val="dk1"/>
              </a:solidFill>
              <a:latin typeface="Open Sans"/>
              <a:ea typeface="Open Sans"/>
              <a:cs typeface="Open Sans"/>
              <a:sym typeface="Open Sans"/>
            </a:endParaRPr>
          </a:p>
        </p:txBody>
      </p:sp>
      <p:sp>
        <p:nvSpPr>
          <p:cNvPr id="2" name="Google Shape;208;p35">
            <a:extLst>
              <a:ext uri="{FF2B5EF4-FFF2-40B4-BE49-F238E27FC236}">
                <a16:creationId xmlns:a16="http://schemas.microsoft.com/office/drawing/2014/main" id="{80D8F0E4-D0F9-2013-E910-8A80173FDE37}"/>
              </a:ext>
            </a:extLst>
          </p:cNvPr>
          <p:cNvSpPr txBox="1">
            <a:spLocks noGrp="1"/>
          </p:cNvSpPr>
          <p:nvPr>
            <p:ph type="title"/>
          </p:nvPr>
        </p:nvSpPr>
        <p:spPr>
          <a:xfrm>
            <a:off x="1022753" y="426823"/>
            <a:ext cx="11360800" cy="1108400"/>
          </a:xfrm>
          <a:prstGeom prst="rect">
            <a:avLst/>
          </a:prstGeom>
        </p:spPr>
        <p:txBody>
          <a:bodyPr spcFirstLastPara="1" wrap="square" lIns="121900" tIns="121900" rIns="121900" bIns="121900" anchor="b" anchorCtr="0">
            <a:normAutofit/>
          </a:bodyPr>
          <a:lstStyle/>
          <a:p>
            <a:r>
              <a:rPr lang="en" dirty="0"/>
              <a:t>GLAM Labs - the future…</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1"/>
          <p:cNvSpPr txBox="1">
            <a:spLocks noGrp="1"/>
          </p:cNvSpPr>
          <p:nvPr>
            <p:ph type="title"/>
          </p:nvPr>
        </p:nvSpPr>
        <p:spPr>
          <a:xfrm>
            <a:off x="4788426" y="4403394"/>
            <a:ext cx="7238473" cy="1435005"/>
          </a:xfrm>
          <a:prstGeom prst="rect">
            <a:avLst/>
          </a:prstGeom>
          <a:noFill/>
          <a:ln>
            <a:noFill/>
          </a:ln>
        </p:spPr>
        <p:txBody>
          <a:bodyPr spcFirstLastPara="1" wrap="square" lIns="0" tIns="192000" rIns="0" bIns="0" anchor="t" anchorCtr="0">
            <a:noAutofit/>
          </a:bodyPr>
          <a:lstStyle/>
          <a:p>
            <a:pPr marL="0" lvl="0" indent="0" algn="ctr" rtl="0">
              <a:lnSpc>
                <a:spcPct val="80000"/>
              </a:lnSpc>
              <a:spcBef>
                <a:spcPts val="0"/>
              </a:spcBef>
              <a:spcAft>
                <a:spcPts val="0"/>
              </a:spcAft>
              <a:buClr>
                <a:schemeClr val="dk1"/>
              </a:buClr>
              <a:buSzPts val="4400"/>
              <a:buFont typeface="Arial Black"/>
              <a:buNone/>
            </a:pPr>
            <a:r>
              <a:rPr lang="en-GB" b="1"/>
              <a:t>If you are interested, </a:t>
            </a:r>
            <a:br>
              <a:rPr lang="en-GB" b="1"/>
            </a:br>
            <a:r>
              <a:rPr lang="en-GB" b="1"/>
              <a:t>please contact me @</a:t>
            </a:r>
            <a:endParaRPr/>
          </a:p>
        </p:txBody>
      </p:sp>
      <p:sp>
        <p:nvSpPr>
          <p:cNvPr id="407" name="Google Shape;407;p41"/>
          <p:cNvSpPr txBox="1"/>
          <p:nvPr/>
        </p:nvSpPr>
        <p:spPr>
          <a:xfrm>
            <a:off x="2273300" y="5867501"/>
            <a:ext cx="101219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u="sng" dirty="0">
                <a:solidFill>
                  <a:schemeClr val="dk1"/>
                </a:solidFill>
                <a:latin typeface="Arial Black"/>
                <a:ea typeface="Arial Black"/>
                <a:cs typeface="Arial Black"/>
                <a:sym typeface="Arial Black"/>
                <a:hlinkClick r:id="rId3">
                  <a:extLst>
                    <a:ext uri="{A12FA001-AC4F-418D-AE19-62706E023703}">
                      <ahyp:hlinkClr xmlns:ahyp="http://schemas.microsoft.com/office/drawing/2018/hyperlinkcolor" val="tx"/>
                    </a:ext>
                  </a:extLst>
                </a:hlinkClick>
              </a:rPr>
              <a:t>mahendra.mahey@</a:t>
            </a:r>
            <a:r>
              <a:rPr lang="en-GB" sz="4400" b="1" u="sng" dirty="0">
                <a:solidFill>
                  <a:schemeClr val="dk1"/>
                </a:solidFill>
                <a:latin typeface="Arial Black"/>
                <a:ea typeface="Arial Black"/>
                <a:cs typeface="Arial Black"/>
                <a:sym typeface="Arial Black"/>
              </a:rPr>
              <a:t>tlu.ee</a:t>
            </a:r>
            <a:endParaRPr sz="4400" dirty="0">
              <a:solidFill>
                <a:schemeClr val="dk1"/>
              </a:solidFill>
              <a:latin typeface="Arial Black"/>
              <a:ea typeface="Arial Black"/>
              <a:cs typeface="Arial Black"/>
              <a:sym typeface="Arial Black"/>
            </a:endParaRPr>
          </a:p>
        </p:txBody>
      </p:sp>
      <p:grpSp>
        <p:nvGrpSpPr>
          <p:cNvPr id="408" name="Google Shape;408;p41"/>
          <p:cNvGrpSpPr/>
          <p:nvPr/>
        </p:nvGrpSpPr>
        <p:grpSpPr>
          <a:xfrm>
            <a:off x="990600" y="221058"/>
            <a:ext cx="7121248" cy="5730835"/>
            <a:chOff x="990600" y="221058"/>
            <a:chExt cx="7121248" cy="5730835"/>
          </a:xfrm>
        </p:grpSpPr>
        <p:pic>
          <p:nvPicPr>
            <p:cNvPr id="409" name="Google Shape;409;p41" descr="Mahendra Mahey image made up of 500 digital cultural heritage images"/>
            <p:cNvPicPr preferRelativeResize="0"/>
            <p:nvPr/>
          </p:nvPicPr>
          <p:blipFill rotWithShape="1">
            <a:blip r:embed="rId4">
              <a:alphaModFix/>
            </a:blip>
            <a:srcRect/>
            <a:stretch/>
          </p:blipFill>
          <p:spPr>
            <a:xfrm>
              <a:off x="990600" y="221058"/>
              <a:ext cx="3819247" cy="5092330"/>
            </a:xfrm>
            <a:prstGeom prst="rect">
              <a:avLst/>
            </a:prstGeom>
            <a:noFill/>
            <a:ln>
              <a:noFill/>
            </a:ln>
          </p:spPr>
        </p:pic>
        <p:pic>
          <p:nvPicPr>
            <p:cNvPr id="410" name="Google Shape;410;p41" descr="Mahendra Mahey image made up of 500 digital cultural heritage images, zoomed into the eye."/>
            <p:cNvPicPr preferRelativeResize="0"/>
            <p:nvPr/>
          </p:nvPicPr>
          <p:blipFill rotWithShape="1">
            <a:blip r:embed="rId5">
              <a:alphaModFix/>
            </a:blip>
            <a:srcRect l="48784" t="33922" r="38151" b="58881"/>
            <a:stretch/>
          </p:blipFill>
          <p:spPr>
            <a:xfrm>
              <a:off x="5013048" y="1316534"/>
              <a:ext cx="3098800" cy="2276143"/>
            </a:xfrm>
            <a:prstGeom prst="rect">
              <a:avLst/>
            </a:prstGeom>
            <a:noFill/>
            <a:ln>
              <a:noFill/>
            </a:ln>
          </p:spPr>
        </p:pic>
        <p:sp>
          <p:nvSpPr>
            <p:cNvPr id="411" name="Google Shape;411;p41"/>
            <p:cNvSpPr txBox="1"/>
            <p:nvPr/>
          </p:nvSpPr>
          <p:spPr>
            <a:xfrm>
              <a:off x="1866900" y="5120896"/>
              <a:ext cx="201529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a:solidFill>
                  <a:schemeClr val="dk1"/>
                </a:solidFill>
                <a:latin typeface="Arial"/>
                <a:ea typeface="Arial"/>
                <a:cs typeface="Arial"/>
                <a:sym typeface="Arial"/>
              </a:endParaRPr>
            </a:p>
            <a:p>
              <a:pPr marL="0" marR="0" lvl="0" indent="0" algn="ctr" rtl="0">
                <a:spcBef>
                  <a:spcPts val="0"/>
                </a:spcBef>
                <a:spcAft>
                  <a:spcPts val="0"/>
                </a:spcAft>
                <a:buNone/>
              </a:pPr>
              <a:r>
                <a:rPr lang="en-GB" sz="1200" b="1" i="1">
                  <a:solidFill>
                    <a:schemeClr val="dk1"/>
                  </a:solidFill>
                  <a:latin typeface="Arial"/>
                  <a:ea typeface="Arial"/>
                  <a:cs typeface="Arial"/>
                  <a:sym typeface="Arial"/>
                </a:rPr>
                <a:t>We are our history!</a:t>
              </a:r>
              <a:endParaRPr/>
            </a:p>
            <a:p>
              <a:pPr marL="0" marR="0" lvl="0" indent="0" algn="ctr" rtl="0">
                <a:spcBef>
                  <a:spcPts val="0"/>
                </a:spcBef>
                <a:spcAft>
                  <a:spcPts val="0"/>
                </a:spcAft>
                <a:buNone/>
              </a:pPr>
              <a:r>
                <a:rPr lang="en-GB" sz="1200">
                  <a:solidFill>
                    <a:schemeClr val="dk1"/>
                  </a:solidFill>
                  <a:latin typeface="Arial"/>
                  <a:ea typeface="Arial"/>
                  <a:cs typeface="Arial"/>
                  <a:sym typeface="Arial"/>
                </a:rPr>
                <a:t>Image made up of </a:t>
              </a:r>
              <a:endParaRPr/>
            </a:p>
            <a:p>
              <a:pPr marL="0" marR="0" lvl="0" indent="0" algn="ctr" rtl="0">
                <a:spcBef>
                  <a:spcPts val="0"/>
                </a:spcBef>
                <a:spcAft>
                  <a:spcPts val="0"/>
                </a:spcAft>
                <a:buNone/>
              </a:pPr>
              <a:r>
                <a:rPr lang="en-GB" sz="1200">
                  <a:solidFill>
                    <a:schemeClr val="dk1"/>
                  </a:solidFill>
                  <a:latin typeface="Arial"/>
                  <a:ea typeface="Arial"/>
                  <a:cs typeface="Arial"/>
                  <a:sym typeface="Arial"/>
                </a:rPr>
                <a:t>500 digital heritage images</a:t>
              </a:r>
              <a:endParaRPr/>
            </a:p>
          </p:txBody>
        </p:sp>
        <p:sp>
          <p:nvSpPr>
            <p:cNvPr id="412" name="Google Shape;412;p41"/>
            <p:cNvSpPr/>
            <p:nvPr/>
          </p:nvSpPr>
          <p:spPr>
            <a:xfrm>
              <a:off x="2743201" y="1763613"/>
              <a:ext cx="825500" cy="830997"/>
            </a:xfrm>
            <a:prstGeom prst="rect">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818D-ED96-D153-1C5D-D5A04E9854E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91FA924-BEA6-C67A-9528-04BF9E1FC879}"/>
              </a:ext>
            </a:extLst>
          </p:cNvPr>
          <p:cNvSpPr txBox="1"/>
          <p:nvPr/>
        </p:nvSpPr>
        <p:spPr>
          <a:xfrm>
            <a:off x="1991360" y="3258532"/>
            <a:ext cx="9489440" cy="707886"/>
          </a:xfrm>
          <a:prstGeom prst="rect">
            <a:avLst/>
          </a:prstGeom>
          <a:noFill/>
        </p:spPr>
        <p:txBody>
          <a:bodyPr wrap="square">
            <a:spAutoFit/>
          </a:bodyPr>
          <a:lstStyle/>
          <a:p>
            <a:r>
              <a:rPr lang="en-GB" sz="4000" b="1" dirty="0"/>
              <a:t>http://tiny.cc/GLAM-Labs-Sofia-6-7-26</a:t>
            </a:r>
          </a:p>
        </p:txBody>
      </p:sp>
    </p:spTree>
    <p:extLst>
      <p:ext uri="{BB962C8B-B14F-4D97-AF65-F5344CB8AC3E}">
        <p14:creationId xmlns:p14="http://schemas.microsoft.com/office/powerpoint/2010/main" val="3747392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744" y="0"/>
            <a:ext cx="11156256" cy="1073636"/>
          </a:xfrm>
        </p:spPr>
        <p:txBody>
          <a:bodyPr/>
          <a:lstStyle/>
          <a:p>
            <a:r>
              <a:rPr lang="en-GB" sz="4000" b="1" dirty="0"/>
              <a:t>Gallery, Library, Archive and Museum Labs address the following challenges</a:t>
            </a:r>
          </a:p>
        </p:txBody>
      </p:sp>
      <p:sp>
        <p:nvSpPr>
          <p:cNvPr id="3" name="Content Placeholder 2"/>
          <p:cNvSpPr>
            <a:spLocks noGrp="1"/>
          </p:cNvSpPr>
          <p:nvPr>
            <p:ph idx="1"/>
          </p:nvPr>
        </p:nvSpPr>
        <p:spPr>
          <a:xfrm>
            <a:off x="1035744" y="1403896"/>
            <a:ext cx="11156256" cy="5667348"/>
          </a:xfrm>
        </p:spPr>
        <p:txBody>
          <a:bodyPr/>
          <a:lstStyle/>
          <a:p>
            <a:r>
              <a:rPr lang="en-GB" sz="1500" b="1" dirty="0"/>
              <a:t>Return on investment on digitising / capturing digital</a:t>
            </a:r>
            <a:br>
              <a:rPr lang="en-GB" sz="1500" b="1" dirty="0"/>
            </a:br>
            <a:r>
              <a:rPr lang="en-GB" sz="1500" dirty="0"/>
              <a:t>– how are they being used, what value and impact they are having, especially when opening collections for all, </a:t>
            </a:r>
            <a:br>
              <a:rPr lang="en-GB" sz="1500" dirty="0"/>
            </a:br>
            <a:r>
              <a:rPr lang="en-GB" sz="1500" dirty="0"/>
              <a:t>the choices made in digitisation (what and why) to help influence future decisions about what gets digitised</a:t>
            </a:r>
          </a:p>
          <a:p>
            <a:r>
              <a:rPr lang="en-GB" sz="1500" b="1" dirty="0"/>
              <a:t>What digital collections can be used openly &amp; onsite?</a:t>
            </a:r>
            <a:br>
              <a:rPr lang="en-GB" sz="1500" dirty="0"/>
            </a:br>
            <a:r>
              <a:rPr lang="en-GB" sz="1500" dirty="0"/>
              <a:t> - how to tell people, go to them, they won’t necessarily come to you, is there anything of interest to anyone?</a:t>
            </a:r>
          </a:p>
          <a:p>
            <a:r>
              <a:rPr lang="en-GB" sz="1500" b="1" dirty="0"/>
              <a:t>How we are &amp; should be supporting our users when they want access &amp; experiment with digital collections manually &amp; computationally?</a:t>
            </a:r>
          </a:p>
          <a:p>
            <a:pPr marL="352425" lvl="1" indent="104775"/>
            <a:r>
              <a:rPr lang="en-GB" sz="1500" dirty="0">
                <a:cs typeface="ＭＳ Ｐゴシック" charset="0"/>
              </a:rPr>
              <a:t>-  right access, discovery to digital collections / data? Advice, guidance, technical support, training. Are we providing the right services, tools and processes?</a:t>
            </a:r>
          </a:p>
          <a:p>
            <a:r>
              <a:rPr lang="en-GB" sz="1500" b="1" dirty="0"/>
              <a:t>Explore the ‘feel’, ‘shape’, ‘patterns’ ‘needles in haystacks’ of collections at scale</a:t>
            </a:r>
            <a:br>
              <a:rPr lang="en-GB" sz="1500" dirty="0"/>
            </a:br>
            <a:r>
              <a:rPr lang="en-GB" sz="1500" dirty="0"/>
              <a:t>- especially using computational methods, GLAM Labs often found in digital scholarship (e.g. digital humanities) departments</a:t>
            </a:r>
          </a:p>
          <a:p>
            <a:r>
              <a:rPr lang="en-GB" sz="1500" b="1" dirty="0"/>
              <a:t>Circular value - find, explore, augment discovery in often ‘messy’ cultural heritage data &amp; put that data back (help improve the GLAM)</a:t>
            </a:r>
            <a:br>
              <a:rPr lang="en-GB" sz="1500" dirty="0"/>
            </a:br>
            <a:r>
              <a:rPr lang="en-GB" sz="1500" dirty="0"/>
              <a:t>- often without public computational access</a:t>
            </a:r>
          </a:p>
          <a:p>
            <a:r>
              <a:rPr lang="en-GB" sz="1500" b="1" dirty="0"/>
              <a:t>Discover, celebrate old culture, research &amp; remix to create new culture for inspiration &amp; joy to make relevant</a:t>
            </a:r>
          </a:p>
        </p:txBody>
      </p:sp>
    </p:spTree>
    <p:custDataLst>
      <p:tags r:id="rId1"/>
    </p:custDataLst>
    <p:extLst>
      <p:ext uri="{BB962C8B-B14F-4D97-AF65-F5344CB8AC3E}">
        <p14:creationId xmlns:p14="http://schemas.microsoft.com/office/powerpoint/2010/main" val="142936121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36" descr="Background image of a map. With text, British Library Labs - Experiment with our digital collections.&#10;&#10;Fundedf"/>
          <p:cNvPicPr preferRelativeResize="0"/>
          <p:nvPr/>
        </p:nvPicPr>
        <p:blipFill rotWithShape="1">
          <a:blip r:embed="rId3">
            <a:alphaModFix/>
          </a:blip>
          <a:srcRect r="8007"/>
          <a:stretch/>
        </p:blipFill>
        <p:spPr>
          <a:xfrm>
            <a:off x="0" y="0"/>
            <a:ext cx="12192000" cy="6858000"/>
          </a:xfrm>
          <a:prstGeom prst="rect">
            <a:avLst/>
          </a:prstGeom>
          <a:solidFill>
            <a:schemeClr val="dk2"/>
          </a:solidFill>
          <a:ln>
            <a:noFill/>
          </a:ln>
        </p:spPr>
      </p:pic>
      <p:sp>
        <p:nvSpPr>
          <p:cNvPr id="321" name="Google Shape;321;p36"/>
          <p:cNvSpPr/>
          <p:nvPr/>
        </p:nvSpPr>
        <p:spPr>
          <a:xfrm>
            <a:off x="10988842" y="316832"/>
            <a:ext cx="1203158" cy="2197768"/>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2" name="Google Shape;322;p36"/>
          <p:cNvPicPr preferRelativeResize="0"/>
          <p:nvPr/>
        </p:nvPicPr>
        <p:blipFill rotWithShape="1">
          <a:blip r:embed="rId4">
            <a:alphaModFix/>
          </a:blip>
          <a:srcRect/>
          <a:stretch/>
        </p:blipFill>
        <p:spPr>
          <a:xfrm>
            <a:off x="92494" y="5994149"/>
            <a:ext cx="842481" cy="274547"/>
          </a:xfrm>
          <a:prstGeom prst="rect">
            <a:avLst/>
          </a:prstGeom>
          <a:noFill/>
          <a:ln>
            <a:noFill/>
          </a:ln>
        </p:spPr>
      </p:pic>
      <p:pic>
        <p:nvPicPr>
          <p:cNvPr id="323" name="Google Shape;323;p36" descr="A red sign with white text&#10;&#10;AI-generated content may be incorrect."/>
          <p:cNvPicPr preferRelativeResize="0"/>
          <p:nvPr/>
        </p:nvPicPr>
        <p:blipFill rotWithShape="1">
          <a:blip r:embed="rId5">
            <a:alphaModFix/>
          </a:blip>
          <a:srcRect/>
          <a:stretch/>
        </p:blipFill>
        <p:spPr>
          <a:xfrm>
            <a:off x="10793995" y="158416"/>
            <a:ext cx="1189903" cy="2514600"/>
          </a:xfrm>
          <a:prstGeom prst="rect">
            <a:avLst/>
          </a:prstGeom>
          <a:noFill/>
          <a:ln>
            <a:noFill/>
          </a:ln>
        </p:spPr>
      </p:pic>
      <p:sp>
        <p:nvSpPr>
          <p:cNvPr id="324" name="Google Shape;324;p36" descr="Funded by the British Library and previously by the Andrew W. Mellon Foundation&#10;"/>
          <p:cNvSpPr/>
          <p:nvPr/>
        </p:nvSpPr>
        <p:spPr>
          <a:xfrm>
            <a:off x="6935599" y="5277630"/>
            <a:ext cx="532859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a:solidFill>
                  <a:schemeClr val="lt1"/>
                </a:solidFill>
                <a:latin typeface="Calibri"/>
                <a:ea typeface="Calibri"/>
                <a:cs typeface="Calibri"/>
                <a:sym typeface="Calibri"/>
              </a:rPr>
              <a:t>Funded by the British Library and previously by the Andrew W. Mellon Foundation</a:t>
            </a:r>
            <a:endParaRPr/>
          </a:p>
        </p:txBody>
      </p:sp>
      <p:sp>
        <p:nvSpPr>
          <p:cNvPr id="325" name="Google Shape;325;p36"/>
          <p:cNvSpPr/>
          <p:nvPr/>
        </p:nvSpPr>
        <p:spPr>
          <a:xfrm>
            <a:off x="6935598" y="5694947"/>
            <a:ext cx="5048300" cy="573749"/>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6" name="Google Shape;326;p36"/>
          <p:cNvSpPr txBox="1"/>
          <p:nvPr/>
        </p:nvSpPr>
        <p:spPr>
          <a:xfrm>
            <a:off x="355600" y="327694"/>
            <a:ext cx="60529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lt1"/>
                </a:solidFill>
                <a:latin typeface="Arial Black"/>
                <a:ea typeface="Arial Black"/>
                <a:cs typeface="Arial Black"/>
                <a:sym typeface="Arial Black"/>
              </a:rPr>
              <a:t>Ran BL Labs from 2012 - 2021</a:t>
            </a:r>
            <a:endParaRPr/>
          </a:p>
        </p:txBody>
      </p:sp>
      <p:sp>
        <p:nvSpPr>
          <p:cNvPr id="2" name="Rectangle 1">
            <a:extLst>
              <a:ext uri="{FF2B5EF4-FFF2-40B4-BE49-F238E27FC236}">
                <a16:creationId xmlns:a16="http://schemas.microsoft.com/office/drawing/2014/main" id="{909E6803-B5A2-FCA2-42E8-55BF5A22C36A}"/>
              </a:ext>
            </a:extLst>
          </p:cNvPr>
          <p:cNvSpPr/>
          <p:nvPr/>
        </p:nvSpPr>
        <p:spPr>
          <a:xfrm>
            <a:off x="208101" y="857134"/>
            <a:ext cx="10377791" cy="1323439"/>
          </a:xfrm>
          <a:prstGeom prst="rect">
            <a:avLst/>
          </a:prstGeom>
          <a:solidFill>
            <a:schemeClr val="tx2">
              <a:alpha val="64000"/>
            </a:schemeClr>
          </a:solidFill>
        </p:spPr>
        <p:txBody>
          <a:bodyPr wrap="square">
            <a:spAutoFit/>
          </a:bodyPr>
          <a:lstStyle/>
          <a:p>
            <a:pPr marL="176213" indent="-176213" fontAlgn="base">
              <a:spcBef>
                <a:spcPct val="0"/>
              </a:spcBef>
              <a:spcAft>
                <a:spcPct val="0"/>
              </a:spcAft>
              <a:buFont typeface="Arial" panose="020B0604020202020204" pitchFamily="34" charset="0"/>
              <a:buChar char="•"/>
              <a:defRPr/>
            </a:pPr>
            <a:r>
              <a:rPr kumimoji="0" lang="en-GB" sz="1600" b="1" i="0" u="none" strike="noStrike" kern="1200" cap="none" spc="0" normalizeH="0" baseline="0" noProof="0" dirty="0">
                <a:ln>
                  <a:noFill/>
                </a:ln>
                <a:solidFill>
                  <a:schemeClr val="bg2"/>
                </a:solidFill>
                <a:effectLst/>
                <a:uLnTx/>
                <a:uFillTx/>
              </a:rPr>
              <a:t>Supported </a:t>
            </a:r>
            <a:r>
              <a:rPr lang="en-GB" sz="1600" b="1" dirty="0">
                <a:solidFill>
                  <a:schemeClr val="bg2"/>
                </a:solidFill>
              </a:rPr>
              <a:t>and showcased over 300</a:t>
            </a:r>
            <a:r>
              <a:rPr kumimoji="0" lang="en-GB" sz="1600" b="1" i="0" u="none" strike="noStrike" kern="1200" cap="none" spc="0" normalizeH="0" baseline="0" noProof="0" dirty="0">
                <a:ln>
                  <a:noFill/>
                </a:ln>
                <a:solidFill>
                  <a:schemeClr val="bg2"/>
                </a:solidFill>
                <a:effectLst/>
                <a:uLnTx/>
                <a:uFillTx/>
              </a:rPr>
              <a:t> projects with</a:t>
            </a:r>
            <a:r>
              <a:rPr lang="en-GB" sz="1600" b="1" dirty="0">
                <a:solidFill>
                  <a:schemeClr val="bg2"/>
                </a:solidFill>
              </a:rPr>
              <a:t> researchers, artists, entrepreneurs, educators and British Library staff</a:t>
            </a:r>
          </a:p>
          <a:p>
            <a:pPr marL="176213" indent="-176213" fontAlgn="base">
              <a:spcBef>
                <a:spcPct val="0"/>
              </a:spcBef>
              <a:spcAft>
                <a:spcPct val="0"/>
              </a:spcAft>
              <a:buFont typeface="Arial" panose="020B0604020202020204" pitchFamily="34" charset="0"/>
              <a:buChar char="•"/>
              <a:defRPr/>
            </a:pPr>
            <a:r>
              <a:rPr lang="en-GB" sz="1600" b="1" dirty="0">
                <a:solidFill>
                  <a:schemeClr val="bg2"/>
                </a:solidFill>
              </a:rPr>
              <a:t>Competitions, Awards, Projects and hundreds of conversations</a:t>
            </a:r>
          </a:p>
          <a:p>
            <a:pPr marL="176213" indent="-176213" fontAlgn="base">
              <a:spcBef>
                <a:spcPct val="0"/>
              </a:spcBef>
              <a:spcAft>
                <a:spcPct val="0"/>
              </a:spcAft>
              <a:buFont typeface="Arial" panose="020B0604020202020204" pitchFamily="34" charset="0"/>
              <a:buChar char="•"/>
              <a:defRPr/>
            </a:pPr>
            <a:r>
              <a:rPr lang="en-GB" sz="1600" b="1" dirty="0">
                <a:solidFill>
                  <a:schemeClr val="bg2"/>
                </a:solidFill>
              </a:rPr>
              <a:t>Positioning around using cultural heritage data in data science and Higher Education</a:t>
            </a:r>
          </a:p>
          <a:p>
            <a:pPr marL="176213" marR="0" lvl="0" indent="-1762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chemeClr val="bg2"/>
                </a:solidFill>
                <a:effectLst/>
                <a:uLnTx/>
                <a:uFillTx/>
              </a:rPr>
              <a:t>Building global community of Galleries, Libraries</a:t>
            </a:r>
            <a:r>
              <a:rPr lang="en-GB" sz="1600" b="1" dirty="0">
                <a:solidFill>
                  <a:schemeClr val="bg2"/>
                </a:solidFill>
              </a:rPr>
              <a:t>, Archives and Museums (G</a:t>
            </a:r>
            <a:r>
              <a:rPr kumimoji="0" lang="en-GB" sz="1600" b="1" i="0" u="none" strike="noStrike" kern="1200" cap="none" spc="0" normalizeH="0" baseline="0" noProof="0" dirty="0">
                <a:ln>
                  <a:noFill/>
                </a:ln>
                <a:solidFill>
                  <a:schemeClr val="bg2"/>
                </a:solidFill>
                <a:effectLst/>
                <a:uLnTx/>
                <a:uFillTx/>
              </a:rPr>
              <a:t>LAM) Labs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Understanding a person and humanity is hard …</a:t>
            </a:r>
            <a:endParaRPr lang="en-GB" dirty="0"/>
          </a:p>
        </p:txBody>
      </p:sp>
      <p:sp>
        <p:nvSpPr>
          <p:cNvPr id="4" name="TextBox 3"/>
          <p:cNvSpPr txBox="1"/>
          <p:nvPr/>
        </p:nvSpPr>
        <p:spPr>
          <a:xfrm>
            <a:off x="609601" y="5013176"/>
            <a:ext cx="6691255"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14141"/>
                </a:solidFill>
                <a:effectLst/>
                <a:uLnTx/>
                <a:uFillTx/>
                <a:latin typeface="Arial" charset="0"/>
                <a:ea typeface="MS PGothic" pitchFamily="34" charset="-128"/>
                <a:cs typeface="Arial" charset="0"/>
              </a:rPr>
              <a:t>Adapted from interview with </a:t>
            </a:r>
            <a:r>
              <a:rPr kumimoji="0" lang="en-GB" sz="2400" b="1" i="0" u="none" strike="noStrike" kern="1200" cap="none" spc="0" normalizeH="0" baseline="0" noProof="0" dirty="0" err="1">
                <a:ln>
                  <a:noFill/>
                </a:ln>
                <a:solidFill>
                  <a:srgbClr val="414141"/>
                </a:solidFill>
                <a:effectLst/>
                <a:uLnTx/>
                <a:uFillTx/>
                <a:latin typeface="Arial" charset="0"/>
                <a:ea typeface="MS PGothic" pitchFamily="34" charset="-128"/>
                <a:cs typeface="Arial" charset="0"/>
              </a:rPr>
              <a:t>Sociobiologist</a:t>
            </a:r>
            <a:br>
              <a:rPr kumimoji="0" lang="en-GB" sz="2400" b="1" i="0" u="none" strike="noStrike" kern="1200" cap="none" spc="0" normalizeH="0" baseline="0" noProof="0" dirty="0">
                <a:ln>
                  <a:noFill/>
                </a:ln>
                <a:solidFill>
                  <a:srgbClr val="414141"/>
                </a:solidFill>
                <a:effectLst/>
                <a:uLnTx/>
                <a:uFillTx/>
                <a:latin typeface="Arial" charset="0"/>
                <a:ea typeface="MS PGothic" pitchFamily="34" charset="-128"/>
                <a:cs typeface="Arial" charset="0"/>
              </a:rPr>
            </a:br>
            <a:r>
              <a:rPr kumimoji="0" lang="en-GB" sz="2400" b="1" i="0" u="none" strike="noStrike" kern="1200" cap="none" spc="0" normalizeH="0" baseline="0" noProof="0" dirty="0">
                <a:ln>
                  <a:noFill/>
                </a:ln>
                <a:solidFill>
                  <a:srgbClr val="414141"/>
                </a:solidFill>
                <a:effectLst/>
                <a:uLnTx/>
                <a:uFillTx/>
                <a:latin typeface="Arial" charset="0"/>
                <a:ea typeface="MS PGothic" pitchFamily="34" charset="-128"/>
                <a:cs typeface="Arial" charset="0"/>
              </a:rPr>
              <a:t>Edward Osborne Wilson - 2009</a:t>
            </a:r>
          </a:p>
        </p:txBody>
      </p:sp>
      <p:sp>
        <p:nvSpPr>
          <p:cNvPr id="5" name="TextBox 4"/>
          <p:cNvSpPr txBox="1"/>
          <p:nvPr/>
        </p:nvSpPr>
        <p:spPr>
          <a:xfrm>
            <a:off x="790215" y="2132856"/>
            <a:ext cx="9187323" cy="230832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3600" i="1" kern="1200" dirty="0">
                <a:solidFill>
                  <a:srgbClr val="414141"/>
                </a:solidFill>
                <a:latin typeface="Arial" charset="0"/>
                <a:ea typeface="MS PGothic" pitchFamily="34" charset="-128"/>
                <a:cs typeface="Arial" charset="0"/>
              </a:rPr>
              <a:t>W</a:t>
            </a:r>
            <a:r>
              <a:rPr kumimoji="0" lang="en-GB" sz="3600" b="0" i="1" u="none" strike="noStrike" kern="1200" cap="none" spc="0" normalizeH="0" baseline="0" noProof="0" dirty="0">
                <a:ln>
                  <a:noFill/>
                </a:ln>
                <a:solidFill>
                  <a:srgbClr val="414141"/>
                </a:solidFill>
                <a:effectLst/>
                <a:uLnTx/>
                <a:uFillTx/>
                <a:latin typeface="Arial" charset="0"/>
                <a:ea typeface="MS PGothic" pitchFamily="34" charset="-128"/>
                <a:cs typeface="Arial" charset="0"/>
              </a:rPr>
              <a:t>e have Palaeolithic emotions;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3600" i="1" kern="1200" dirty="0">
                <a:solidFill>
                  <a:srgbClr val="414141"/>
                </a:solidFill>
                <a:latin typeface="Arial" charset="0"/>
                <a:ea typeface="MS PGothic" pitchFamily="34" charset="-128"/>
                <a:cs typeface="Arial" charset="0"/>
              </a:rPr>
              <a:t>S</a:t>
            </a:r>
            <a:r>
              <a:rPr kumimoji="0" lang="en-GB" sz="3600" b="0" i="1" u="none" strike="noStrike" kern="1200" cap="none" spc="0" normalizeH="0" baseline="0" noProof="0" dirty="0" err="1">
                <a:ln>
                  <a:noFill/>
                </a:ln>
                <a:solidFill>
                  <a:srgbClr val="414141"/>
                </a:solidFill>
                <a:effectLst/>
                <a:uLnTx/>
                <a:uFillTx/>
                <a:latin typeface="Arial" charset="0"/>
                <a:ea typeface="MS PGothic" pitchFamily="34" charset="-128"/>
                <a:cs typeface="Arial" charset="0"/>
              </a:rPr>
              <a:t>ome</a:t>
            </a:r>
            <a:r>
              <a:rPr kumimoji="0" lang="en-GB" sz="3600" b="0" i="1" u="none" strike="noStrike" kern="1200" cap="none" spc="0" normalizeH="0" baseline="0" noProof="0" dirty="0">
                <a:ln>
                  <a:noFill/>
                </a:ln>
                <a:solidFill>
                  <a:srgbClr val="414141"/>
                </a:solidFill>
                <a:effectLst/>
                <a:uLnTx/>
                <a:uFillTx/>
                <a:latin typeface="Arial" charset="0"/>
                <a:ea typeface="MS PGothic" pitchFamily="34" charset="-128"/>
                <a:cs typeface="Arial" charset="0"/>
              </a:rPr>
              <a:t> of us work in medieval institutions;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0" i="1" u="none" strike="noStrike" kern="1200" cap="none" spc="0" normalizeH="0" baseline="0" noProof="0" dirty="0">
                <a:ln>
                  <a:noFill/>
                </a:ln>
                <a:solidFill>
                  <a:srgbClr val="414141"/>
                </a:solidFill>
                <a:effectLst/>
                <a:uLnTx/>
                <a:uFillTx/>
                <a:latin typeface="Arial" charset="0"/>
                <a:ea typeface="MS PGothic" pitchFamily="34" charset="-128"/>
                <a:cs typeface="Arial" charset="0"/>
              </a:rPr>
              <a:t>Yet we have been given god-like technology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0" i="1" u="none" strike="noStrike" kern="1200" cap="none" spc="0" normalizeH="0" baseline="0" noProof="0" dirty="0">
                <a:ln>
                  <a:noFill/>
                </a:ln>
                <a:solidFill>
                  <a:srgbClr val="414141"/>
                </a:solidFill>
                <a:effectLst/>
                <a:uLnTx/>
                <a:uFillTx/>
                <a:latin typeface="Arial" charset="0"/>
                <a:ea typeface="MS PGothic" pitchFamily="34" charset="-128"/>
                <a:cs typeface="Arial" charset="0"/>
              </a:rPr>
              <a:t>e.g. computing and internet</a:t>
            </a:r>
            <a:endParaRPr kumimoji="0" lang="en-GB" sz="5400" b="0" i="0" u="none" strike="noStrike" kern="1200" cap="none" spc="0" normalizeH="0" baseline="0" noProof="0" dirty="0">
              <a:ln>
                <a:noFill/>
              </a:ln>
              <a:solidFill>
                <a:srgbClr val="414141"/>
              </a:solidFill>
              <a:effectLst/>
              <a:uLnTx/>
              <a:uFillTx/>
              <a:latin typeface="Arial" charset="0"/>
              <a:ea typeface="MS PGothic" pitchFamily="34" charset="-128"/>
              <a:cs typeface="Arial" charset="0"/>
            </a:endParaRPr>
          </a:p>
        </p:txBody>
      </p:sp>
      <p:pic>
        <p:nvPicPr>
          <p:cNvPr id="1028" name="Picture 4" descr="Plos wils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1792" y="3887182"/>
            <a:ext cx="2521646" cy="21433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1597022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F2D5-E3D8-988E-CCAF-CED27D2AAD12}"/>
              </a:ext>
            </a:extLst>
          </p:cNvPr>
          <p:cNvSpPr>
            <a:spLocks noGrp="1"/>
          </p:cNvSpPr>
          <p:nvPr>
            <p:ph type="title"/>
          </p:nvPr>
        </p:nvSpPr>
        <p:spPr/>
        <p:txBody>
          <a:bodyPr/>
          <a:lstStyle/>
          <a:p>
            <a:r>
              <a:rPr lang="en-GB" b="1" dirty="0"/>
              <a:t>Standing on the Shoulders of Giants / Pioneers</a:t>
            </a:r>
          </a:p>
        </p:txBody>
      </p:sp>
      <p:pic>
        <p:nvPicPr>
          <p:cNvPr id="4" name="Picture 3" descr="giants">
            <a:extLst>
              <a:ext uri="{FF2B5EF4-FFF2-40B4-BE49-F238E27FC236}">
                <a16:creationId xmlns:a16="http://schemas.microsoft.com/office/drawing/2014/main" id="{BC77F14B-6D0D-44DA-3D1F-34CD0C16D016}"/>
              </a:ext>
            </a:extLst>
          </p:cNvPr>
          <p:cNvPicPr>
            <a:picLocks noChangeAspect="1"/>
          </p:cNvPicPr>
          <p:nvPr/>
        </p:nvPicPr>
        <p:blipFill>
          <a:blip r:embed="rId2"/>
          <a:stretch>
            <a:fillRect/>
          </a:stretch>
        </p:blipFill>
        <p:spPr>
          <a:xfrm>
            <a:off x="2703512" y="1633454"/>
            <a:ext cx="6784975" cy="3808341"/>
          </a:xfrm>
          <a:prstGeom prst="rect">
            <a:avLst/>
          </a:prstGeom>
        </p:spPr>
      </p:pic>
    </p:spTree>
    <p:extLst>
      <p:ext uri="{BB962C8B-B14F-4D97-AF65-F5344CB8AC3E}">
        <p14:creationId xmlns:p14="http://schemas.microsoft.com/office/powerpoint/2010/main" val="572643919"/>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4.3|37.6|34.1|35.1|33.6|33.9"/>
</p:tagLst>
</file>

<file path=ppt/tags/tag10.xml><?xml version="1.0" encoding="utf-8"?>
<p:tagLst xmlns:a="http://schemas.openxmlformats.org/drawingml/2006/main" xmlns:r="http://schemas.openxmlformats.org/officeDocument/2006/relationships" xmlns:p="http://schemas.openxmlformats.org/presentationml/2006/main">
  <p:tag name="TIMING" val="|9.8|0.7|7.5|0.8|8.8|6.8"/>
</p:tagLst>
</file>

<file path=ppt/tags/tag11.xml><?xml version="1.0" encoding="utf-8"?>
<p:tagLst xmlns:a="http://schemas.openxmlformats.org/drawingml/2006/main" xmlns:r="http://schemas.openxmlformats.org/officeDocument/2006/relationships" xmlns:p="http://schemas.openxmlformats.org/presentationml/2006/main">
  <p:tag name="TIMING" val="|7.3|15.1|2.2|1.2|1"/>
</p:tagLst>
</file>

<file path=ppt/tags/tag12.xml><?xml version="1.0" encoding="utf-8"?>
<p:tagLst xmlns:a="http://schemas.openxmlformats.org/drawingml/2006/main" xmlns:r="http://schemas.openxmlformats.org/officeDocument/2006/relationships" xmlns:p="http://schemas.openxmlformats.org/presentationml/2006/main">
  <p:tag name="TIMING" val="|7.4|3.2"/>
</p:tagLst>
</file>

<file path=ppt/tags/tag13.xml><?xml version="1.0" encoding="utf-8"?>
<p:tagLst xmlns:a="http://schemas.openxmlformats.org/drawingml/2006/main" xmlns:r="http://schemas.openxmlformats.org/officeDocument/2006/relationships" xmlns:p="http://schemas.openxmlformats.org/presentationml/2006/main">
  <p:tag name="TIMING" val="|1.3|8.7|7.9"/>
</p:tagLst>
</file>

<file path=ppt/tags/tag14.xml><?xml version="1.0" encoding="utf-8"?>
<p:tagLst xmlns:a="http://schemas.openxmlformats.org/drawingml/2006/main" xmlns:r="http://schemas.openxmlformats.org/officeDocument/2006/relationships" xmlns:p="http://schemas.openxmlformats.org/presentationml/2006/main">
  <p:tag name="TIMING" val="|0.7"/>
</p:tagLst>
</file>

<file path=ppt/tags/tag15.xml><?xml version="1.0" encoding="utf-8"?>
<p:tagLst xmlns:a="http://schemas.openxmlformats.org/drawingml/2006/main" xmlns:r="http://schemas.openxmlformats.org/officeDocument/2006/relationships" xmlns:p="http://schemas.openxmlformats.org/presentationml/2006/main">
  <p:tag name="TIMING" val="|0.9"/>
</p:tagLst>
</file>

<file path=ppt/tags/tag16.xml><?xml version="1.0" encoding="utf-8"?>
<p:tagLst xmlns:a="http://schemas.openxmlformats.org/drawingml/2006/main" xmlns:r="http://schemas.openxmlformats.org/officeDocument/2006/relationships" xmlns:p="http://schemas.openxmlformats.org/presentationml/2006/main">
  <p:tag name="TIMING" val="|2.1|3.8"/>
</p:tagLst>
</file>

<file path=ppt/tags/tag17.xml><?xml version="1.0" encoding="utf-8"?>
<p:tagLst xmlns:a="http://schemas.openxmlformats.org/drawingml/2006/main" xmlns:r="http://schemas.openxmlformats.org/officeDocument/2006/relationships" xmlns:p="http://schemas.openxmlformats.org/presentationml/2006/main">
  <p:tag name="TIMING" val="|10.5"/>
</p:tagLst>
</file>

<file path=ppt/tags/tag18.xml><?xml version="1.0" encoding="utf-8"?>
<p:tagLst xmlns:a="http://schemas.openxmlformats.org/drawingml/2006/main" xmlns:r="http://schemas.openxmlformats.org/officeDocument/2006/relationships" xmlns:p="http://schemas.openxmlformats.org/presentationml/2006/main">
  <p:tag name="TIMING" val="|0.6|17.3"/>
</p:tagLst>
</file>

<file path=ppt/tags/tag19.xml><?xml version="1.0" encoding="utf-8"?>
<p:tagLst xmlns:a="http://schemas.openxmlformats.org/drawingml/2006/main" xmlns:r="http://schemas.openxmlformats.org/officeDocument/2006/relationships" xmlns:p="http://schemas.openxmlformats.org/presentationml/2006/main">
  <p:tag name="TIMING" val="|1.8|1.9|6"/>
</p:tagLst>
</file>

<file path=ppt/tags/tag2.xml><?xml version="1.0" encoding="utf-8"?>
<p:tagLst xmlns:a="http://schemas.openxmlformats.org/drawingml/2006/main" xmlns:r="http://schemas.openxmlformats.org/officeDocument/2006/relationships" xmlns:p="http://schemas.openxmlformats.org/presentationml/2006/main">
  <p:tag name="TIMING" val="|9.6|3.3|5.5"/>
</p:tagLst>
</file>

<file path=ppt/tags/tag20.xml><?xml version="1.0" encoding="utf-8"?>
<p:tagLst xmlns:a="http://schemas.openxmlformats.org/drawingml/2006/main" xmlns:r="http://schemas.openxmlformats.org/officeDocument/2006/relationships" xmlns:p="http://schemas.openxmlformats.org/presentationml/2006/main">
  <p:tag name="TIMING" val="|1|18"/>
</p:tagLst>
</file>

<file path=ppt/tags/tag21.xml><?xml version="1.0" encoding="utf-8"?>
<p:tagLst xmlns:a="http://schemas.openxmlformats.org/drawingml/2006/main" xmlns:r="http://schemas.openxmlformats.org/officeDocument/2006/relationships" xmlns:p="http://schemas.openxmlformats.org/presentationml/2006/main">
  <p:tag name="TIMING" val="|5.6"/>
</p:tagLst>
</file>

<file path=ppt/tags/tag22.xml><?xml version="1.0" encoding="utf-8"?>
<p:tagLst xmlns:a="http://schemas.openxmlformats.org/drawingml/2006/main" xmlns:r="http://schemas.openxmlformats.org/officeDocument/2006/relationships" xmlns:p="http://schemas.openxmlformats.org/presentationml/2006/main">
  <p:tag name="TIMING" val="|0.7|4.3|9.1"/>
</p:tagLst>
</file>

<file path=ppt/tags/tag3.xml><?xml version="1.0" encoding="utf-8"?>
<p:tagLst xmlns:a="http://schemas.openxmlformats.org/drawingml/2006/main" xmlns:r="http://schemas.openxmlformats.org/officeDocument/2006/relationships" xmlns:p="http://schemas.openxmlformats.org/presentationml/2006/main">
  <p:tag name="TIMING" val="|8.3|36.1"/>
</p:tagLst>
</file>

<file path=ppt/tags/tag4.xml><?xml version="1.0" encoding="utf-8"?>
<p:tagLst xmlns:a="http://schemas.openxmlformats.org/drawingml/2006/main" xmlns:r="http://schemas.openxmlformats.org/officeDocument/2006/relationships" xmlns:p="http://schemas.openxmlformats.org/presentationml/2006/main">
  <p:tag name="TIMING" val="|5.6|2.8|9.8"/>
</p:tagLst>
</file>

<file path=ppt/tags/tag5.xml><?xml version="1.0" encoding="utf-8"?>
<p:tagLst xmlns:a="http://schemas.openxmlformats.org/drawingml/2006/main" xmlns:r="http://schemas.openxmlformats.org/officeDocument/2006/relationships" xmlns:p="http://schemas.openxmlformats.org/presentationml/2006/main">
  <p:tag name="TIMING" val="|5.4|12.8|15.9|16.2|6.9"/>
</p:tagLst>
</file>

<file path=ppt/tags/tag6.xml><?xml version="1.0" encoding="utf-8"?>
<p:tagLst xmlns:a="http://schemas.openxmlformats.org/drawingml/2006/main" xmlns:r="http://schemas.openxmlformats.org/officeDocument/2006/relationships" xmlns:p="http://schemas.openxmlformats.org/presentationml/2006/main">
  <p:tag name="TIMING" val="|1.4|9.1|0.3|0.3|1.1|11|15.4|7.1|14.4"/>
</p:tagLst>
</file>

<file path=ppt/tags/tag7.xml><?xml version="1.0" encoding="utf-8"?>
<p:tagLst xmlns:a="http://schemas.openxmlformats.org/drawingml/2006/main" xmlns:r="http://schemas.openxmlformats.org/officeDocument/2006/relationships" xmlns:p="http://schemas.openxmlformats.org/presentationml/2006/main">
  <p:tag name="TIMING" val="|10.2|30.9|8.6"/>
</p:tagLst>
</file>

<file path=ppt/tags/tag8.xml><?xml version="1.0" encoding="utf-8"?>
<p:tagLst xmlns:a="http://schemas.openxmlformats.org/drawingml/2006/main" xmlns:r="http://schemas.openxmlformats.org/officeDocument/2006/relationships" xmlns:p="http://schemas.openxmlformats.org/presentationml/2006/main">
  <p:tag name="TIMING" val="|8|3.8|22.3|4.3|10.8|0.4|5.8|1.4|10|2.1|9.8"/>
</p:tagLst>
</file>

<file path=ppt/tags/tag9.xml><?xml version="1.0" encoding="utf-8"?>
<p:tagLst xmlns:a="http://schemas.openxmlformats.org/drawingml/2006/main" xmlns:r="http://schemas.openxmlformats.org/officeDocument/2006/relationships" xmlns:p="http://schemas.openxmlformats.org/presentationml/2006/main">
  <p:tag name="TIMING" val="|3.3|18.9|5.3|1.3"/>
</p:tagLst>
</file>

<file path=ppt/theme/theme1.xml><?xml version="1.0" encoding="utf-8"?>
<a:theme xmlns:a="http://schemas.openxmlformats.org/drawingml/2006/main" name="B&amp;D-Powerpoint Template_16x9">
  <a:themeElements>
    <a:clrScheme name="SCIENCE">
      <a:dk1>
        <a:srgbClr val="2B2B2B"/>
      </a:dk1>
      <a:lt1>
        <a:srgbClr val="FCFFFF"/>
      </a:lt1>
      <a:dk2>
        <a:srgbClr val="2B2B2B"/>
      </a:dk2>
      <a:lt2>
        <a:srgbClr val="FFFFFF"/>
      </a:lt2>
      <a:accent1>
        <a:srgbClr val="5C9631"/>
      </a:accent1>
      <a:accent2>
        <a:srgbClr val="5C9631"/>
      </a:accent2>
      <a:accent3>
        <a:srgbClr val="5C9631"/>
      </a:accent3>
      <a:accent4>
        <a:srgbClr val="5C9631"/>
      </a:accent4>
      <a:accent5>
        <a:srgbClr val="5C9631"/>
      </a:accent5>
      <a:accent6>
        <a:srgbClr val="5C9631"/>
      </a:accent6>
      <a:hlink>
        <a:srgbClr val="5C9631"/>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amp;D-Powerpoint Template_16x9">
  <a:themeElements>
    <a:clrScheme name="SCIENCE">
      <a:dk1>
        <a:srgbClr val="2B2B2B"/>
      </a:dk1>
      <a:lt1>
        <a:srgbClr val="FCFFFF"/>
      </a:lt1>
      <a:dk2>
        <a:srgbClr val="2B2B2B"/>
      </a:dk2>
      <a:lt2>
        <a:srgbClr val="FFFFFF"/>
      </a:lt2>
      <a:accent1>
        <a:srgbClr val="5C9631"/>
      </a:accent1>
      <a:accent2>
        <a:srgbClr val="5C9631"/>
      </a:accent2>
      <a:accent3>
        <a:srgbClr val="5C9631"/>
      </a:accent3>
      <a:accent4>
        <a:srgbClr val="5C9631"/>
      </a:accent4>
      <a:accent5>
        <a:srgbClr val="5C9631"/>
      </a:accent5>
      <a:accent6>
        <a:srgbClr val="5C9631"/>
      </a:accent6>
      <a:hlink>
        <a:srgbClr val="5C9631"/>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Purple">
  <a:themeElements>
    <a:clrScheme name="BRL-01">
      <a:dk1>
        <a:srgbClr val="414141"/>
      </a:dk1>
      <a:lt1>
        <a:sysClr val="window" lastClr="FFFFFF"/>
      </a:lt1>
      <a:dk2>
        <a:srgbClr val="000000"/>
      </a:dk2>
      <a:lt2>
        <a:srgbClr val="D3D3D3"/>
      </a:lt2>
      <a:accent1>
        <a:srgbClr val="CBDB2A"/>
      </a:accent1>
      <a:accent2>
        <a:srgbClr val="00B3C9"/>
      </a:accent2>
      <a:accent3>
        <a:srgbClr val="803F92"/>
      </a:accent3>
      <a:accent4>
        <a:srgbClr val="FAA61A"/>
      </a:accent4>
      <a:accent5>
        <a:srgbClr val="41AD49"/>
      </a:accent5>
      <a:accent6>
        <a:srgbClr val="E1058C"/>
      </a:accent6>
      <a:hlink>
        <a:srgbClr val="959595"/>
      </a:hlink>
      <a:folHlink>
        <a:srgbClr val="E31B2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3C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Purple">
  <a:themeElements>
    <a:clrScheme name="BRL-01">
      <a:dk1>
        <a:srgbClr val="414141"/>
      </a:dk1>
      <a:lt1>
        <a:sysClr val="window" lastClr="FFFFFF"/>
      </a:lt1>
      <a:dk2>
        <a:srgbClr val="000000"/>
      </a:dk2>
      <a:lt2>
        <a:srgbClr val="D3D3D3"/>
      </a:lt2>
      <a:accent1>
        <a:srgbClr val="CBDB2A"/>
      </a:accent1>
      <a:accent2>
        <a:srgbClr val="00B3C9"/>
      </a:accent2>
      <a:accent3>
        <a:srgbClr val="803F92"/>
      </a:accent3>
      <a:accent4>
        <a:srgbClr val="FAA61A"/>
      </a:accent4>
      <a:accent5>
        <a:srgbClr val="41AD49"/>
      </a:accent5>
      <a:accent6>
        <a:srgbClr val="E1058C"/>
      </a:accent6>
      <a:hlink>
        <a:srgbClr val="959595"/>
      </a:hlink>
      <a:folHlink>
        <a:srgbClr val="E31B2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3C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5306</TotalTime>
  <Words>3639</Words>
  <Application>Microsoft Office PowerPoint</Application>
  <PresentationFormat>Widescreen</PresentationFormat>
  <Paragraphs>466</Paragraphs>
  <Slides>59</Slides>
  <Notes>26</Notes>
  <HiddenSlides>0</HiddenSlides>
  <MMClips>1</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59</vt:i4>
      </vt:variant>
    </vt:vector>
  </HeadingPairs>
  <TitlesOfParts>
    <vt:vector size="83" baseType="lpstr">
      <vt:lpstr>Wingdings</vt:lpstr>
      <vt:lpstr>Verdana</vt:lpstr>
      <vt:lpstr>Economica</vt:lpstr>
      <vt:lpstr>.Lucida Grande UI Regular</vt:lpstr>
      <vt:lpstr>Merriweather Sans</vt:lpstr>
      <vt:lpstr>Arial</vt:lpstr>
      <vt:lpstr>Palatino Linotype</vt:lpstr>
      <vt:lpstr>Ubuntu</vt:lpstr>
      <vt:lpstr>ＭＳ Ｐゴシック</vt:lpstr>
      <vt:lpstr>Montserrat Medium</vt:lpstr>
      <vt:lpstr>System Font Regular</vt:lpstr>
      <vt:lpstr>Work Sans</vt:lpstr>
      <vt:lpstr>Aptos</vt:lpstr>
      <vt:lpstr>Calibri</vt:lpstr>
      <vt:lpstr>Aptos Display</vt:lpstr>
      <vt:lpstr>Roboto</vt:lpstr>
      <vt:lpstr>NTR</vt:lpstr>
      <vt:lpstr>Arial Black</vt:lpstr>
      <vt:lpstr>Open Sans</vt:lpstr>
      <vt:lpstr>B&amp;D-Powerpoint Template_16x9</vt:lpstr>
      <vt:lpstr>1_B&amp;D-Powerpoint Template_16x9</vt:lpstr>
      <vt:lpstr>Purple</vt:lpstr>
      <vt:lpstr>Custom Design</vt:lpstr>
      <vt:lpstr>1_Purple</vt:lpstr>
      <vt:lpstr>Mr Mahendra Mahey </vt:lpstr>
      <vt:lpstr>PowerPoint Presentation</vt:lpstr>
      <vt:lpstr>Structure</vt:lpstr>
      <vt:lpstr>Over 35 years of professional experience in  Research, Education and Cultural Heritage</vt:lpstr>
      <vt:lpstr>GLAM Labs</vt:lpstr>
      <vt:lpstr>Gallery, Library, Archive and Museum Labs address the following challenges</vt:lpstr>
      <vt:lpstr>PowerPoint Presentation</vt:lpstr>
      <vt:lpstr>Understanding a person and humanity is hard …</vt:lpstr>
      <vt:lpstr>Standing on the Shoulders of Giants / Pioneers</vt:lpstr>
      <vt:lpstr>‘Be the change you want to see in the world’ Ask yourself…do you really care?</vt:lpstr>
      <vt:lpstr>What digital collections do you have?</vt:lpstr>
      <vt:lpstr>The biased mysterious story of the digital collection… and ALL collections, get to know the story of the collection</vt:lpstr>
      <vt:lpstr>Getting the digital collections out of  digital preservation systems</vt:lpstr>
      <vt:lpstr>audience and digital collections</vt:lpstr>
      <vt:lpstr>Awards</vt:lpstr>
      <vt:lpstr>PowerPoint Presentation</vt:lpstr>
      <vt:lpstr>Example of pattern of research at GLAM Labs (1, 2, 3)</vt:lpstr>
      <vt:lpstr>Example phases of interaction / engagement with digital heritage in the GLAM Lab</vt:lpstr>
      <vt:lpstr>Challenges of access to Digital Collections</vt:lpstr>
      <vt:lpstr>Putting your digital collections (and all collections) where the light is</vt:lpstr>
      <vt:lpstr>Publish openly – users are NOT obliged to capture reuse…</vt:lpstr>
      <vt:lpstr>Through a GLAM Lab</vt:lpstr>
      <vt:lpstr>BL Labs Digital Project Archive</vt:lpstr>
      <vt:lpstr>PowerPoint Presentation</vt:lpstr>
      <vt:lpstr>David Normal – Artist Crossroads of Curiosity –  Collage Paintings</vt:lpstr>
      <vt:lpstr>Mario Klingemann – Code Artist First Artistic Award winner!</vt:lpstr>
      <vt:lpstr>Imaginary Cities Exhibition Michael Takeo Magruder – Artist / Researcher / Cultural Re-mixer Using historic urban maps, public interaction &amp; algorithms to create new art</vt:lpstr>
      <vt:lpstr>Vittoria’s World of Stories – Primary School</vt:lpstr>
      <vt:lpstr>Curating Finnish Titles</vt:lpstr>
      <vt:lpstr>Australian National University Canberra (ANU) Centre for Digital Humanities Research British Library Labs Data Projects – using different kinds of data</vt:lpstr>
      <vt:lpstr>Estonian Museum of Literature Hack Event – April 2026</vt:lpstr>
      <vt:lpstr>Finding ‘reuse’ can be like fishing in the sea</vt:lpstr>
      <vt:lpstr>Documenting and publishing impact of GLAM Digital Cultural Heritage</vt:lpstr>
      <vt:lpstr>Towards a Schema for Digital Cultural Heritage Use / Reuse</vt:lpstr>
      <vt:lpstr>Six Category Framework</vt:lpstr>
      <vt:lpstr>PowerPoint Presentation</vt:lpstr>
      <vt:lpstr>Why RODEO?</vt:lpstr>
      <vt:lpstr>A dozen GLAM Labs Lessons!</vt:lpstr>
      <vt:lpstr>‘GLAM Labs’ lesson 1</vt:lpstr>
      <vt:lpstr>GLAM Labs Values</vt:lpstr>
      <vt:lpstr>‘GLAM Labs’ lesson 2</vt:lpstr>
      <vt:lpstr>‘GLAM Labs’ lesson 3</vt:lpstr>
      <vt:lpstr>‘GLAM Labs’ lessons 4</vt:lpstr>
      <vt:lpstr>‘GLAM Labs’ lesson 5</vt:lpstr>
      <vt:lpstr>‘GLAM Labs’ lesson 6</vt:lpstr>
      <vt:lpstr>‘GLAM Labs’ lesson 7</vt:lpstr>
      <vt:lpstr>‘GLAM Labs’ lesson 8</vt:lpstr>
      <vt:lpstr>‘GLAM Labs’ lesson 9</vt:lpstr>
      <vt:lpstr>‘GLAM Labs’ lesson 10</vt:lpstr>
      <vt:lpstr>‘GLAM Labs’ lesson 11 </vt:lpstr>
      <vt:lpstr>‘GLAM Labs’ lessons 12</vt:lpstr>
      <vt:lpstr>GLAM Labs creates Magic!</vt:lpstr>
      <vt:lpstr>GLAM Labs community - the beginning…</vt:lpstr>
      <vt:lpstr>GLAM Labs - the timeline continued…</vt:lpstr>
      <vt:lpstr>PowerPoint Presentation</vt:lpstr>
      <vt:lpstr>More about the International GLAM Labs</vt:lpstr>
      <vt:lpstr>GLAM Labs - the future…</vt:lpstr>
      <vt:lpstr>If you are interested,  please contact me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Mahendra Mahey</dc:creator>
  <cp:lastModifiedBy>Mahendra Mahey</cp:lastModifiedBy>
  <cp:revision>3</cp:revision>
  <dcterms:modified xsi:type="dcterms:W3CDTF">2026-07-07T02:23:39Z</dcterms:modified>
</cp:coreProperties>
</file>